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"/>
  </p:notesMasterIdLst>
  <p:sldIdLst>
    <p:sldId id="257" r:id="rId2"/>
    <p:sldId id="258" r:id="rId3"/>
  </p:sldIdLst>
  <p:sldSz cx="6858000" cy="7092950"/>
  <p:notesSz cx="6858000" cy="9947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4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5503" autoAdjust="0"/>
  </p:normalViewPr>
  <p:slideViewPr>
    <p:cSldViewPr>
      <p:cViewPr varScale="1">
        <p:scale>
          <a:sx n="77" d="100"/>
          <a:sy n="77" d="100"/>
        </p:scale>
        <p:origin x="1411" y="72"/>
      </p:cViewPr>
      <p:guideLst>
        <p:guide orient="horz" pos="2234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7AAFCC-26F9-4D74-BA2A-563215E6AA3F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625600" y="746125"/>
            <a:ext cx="360680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B84B5B-514F-4701-9F9F-65004ABAAF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534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625600" y="746125"/>
            <a:ext cx="3606800" cy="3730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B84B5B-514F-4701-9F9F-65004ABAAF5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496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625600" y="746125"/>
            <a:ext cx="3606800" cy="3730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B84B5B-514F-4701-9F9F-65004ABAAF5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226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6350" y="-8758"/>
            <a:ext cx="6877353" cy="711046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7947" y="2486912"/>
            <a:ext cx="4370039" cy="1702703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7947" y="4189613"/>
            <a:ext cx="4370039" cy="1134478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E1924-6513-4952-A39A-E10F20C518F3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27EF-7C9A-4A9D-A010-9E343AEF0A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709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E1924-6513-4952-A39A-E10F20C518F3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27EF-7C9A-4A9D-A010-9E343AEF0A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223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93398"/>
            <a:ext cx="4760786" cy="1889158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4682555"/>
            <a:ext cx="4760786" cy="889877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E1924-6513-4952-A39A-E10F20C518F3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27EF-7C9A-4A9D-A010-9E343AEF0A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18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30484"/>
            <a:ext cx="4760786" cy="13660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34609"/>
            <a:ext cx="2316082" cy="4013724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01903" y="2234611"/>
            <a:ext cx="2316083" cy="4013725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E1924-6513-4952-A39A-E10F20C518F3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27EF-7C9A-4A9D-A010-9E343AEF0A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043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30484"/>
            <a:ext cx="4760785" cy="13660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2235017"/>
            <a:ext cx="2318004" cy="596004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199" y="2831022"/>
            <a:ext cx="2318004" cy="341731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99980" y="2235017"/>
            <a:ext cx="2318004" cy="596004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899980" y="2831022"/>
            <a:ext cx="2318004" cy="341731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E1924-6513-4952-A39A-E10F20C518F3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27EF-7C9A-4A9D-A010-9E343AEF0A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813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630484"/>
            <a:ext cx="4760786" cy="13660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E1924-6513-4952-A39A-E10F20C518F3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27EF-7C9A-4A9D-A010-9E343AEF0A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711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E1924-6513-4952-A39A-E10F20C518F3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27EF-7C9A-4A9D-A010-9E343AEF0A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0951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49945"/>
            <a:ext cx="2092637" cy="1322265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8456" y="532566"/>
            <a:ext cx="2539528" cy="5715769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872210"/>
            <a:ext cx="2092637" cy="2672990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E1924-6513-4952-A39A-E10F20C518F3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27EF-7C9A-4A9D-A010-9E343AEF0A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7342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4965065"/>
            <a:ext cx="4760786" cy="5861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199" y="630485"/>
            <a:ext cx="4760786" cy="3977469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5551219"/>
            <a:ext cx="4760786" cy="697116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E1924-6513-4952-A39A-E10F20C518F3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27EF-7C9A-4A9D-A010-9E343AEF0A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583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30484"/>
            <a:ext cx="4760786" cy="3520205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623553"/>
            <a:ext cx="4760786" cy="162478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E1924-6513-4952-A39A-E10F20C518F3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27EF-7C9A-4A9D-A010-9E343AEF0A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388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64" y="630484"/>
            <a:ext cx="4554137" cy="3126152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25806" y="3756636"/>
            <a:ext cx="4064853" cy="394053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4623553"/>
            <a:ext cx="4760786" cy="162478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E1924-6513-4952-A39A-E10F20C518F3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27EF-7C9A-4A9D-A010-9E343AEF0A7A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362034" y="817456"/>
            <a:ext cx="342989" cy="60481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60775" y="2985447"/>
            <a:ext cx="342989" cy="60481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935830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998176"/>
            <a:ext cx="4760786" cy="2684379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4682555"/>
            <a:ext cx="4760786" cy="156578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E1924-6513-4952-A39A-E10F20C518F3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27EF-7C9A-4A9D-A010-9E343AEF0A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3470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64" y="630484"/>
            <a:ext cx="4554137" cy="3126152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198" y="4150689"/>
            <a:ext cx="4760787" cy="53186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4682555"/>
            <a:ext cx="4760786" cy="156578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E1924-6513-4952-A39A-E10F20C518F3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27EF-7C9A-4A9D-A010-9E343AEF0A7A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362034" y="817456"/>
            <a:ext cx="342989" cy="60481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60775" y="2985447"/>
            <a:ext cx="342989" cy="60481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752577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886" y="630484"/>
            <a:ext cx="4756099" cy="3126152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198" y="4150689"/>
            <a:ext cx="4760787" cy="53186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4682555"/>
            <a:ext cx="4760786" cy="156578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E1924-6513-4952-A39A-E10F20C518F3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27EF-7C9A-4A9D-A010-9E343AEF0A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9981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E1924-6513-4952-A39A-E10F20C518F3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27EF-7C9A-4A9D-A010-9E343AEF0A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494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82984" y="630485"/>
            <a:ext cx="734109" cy="5431362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199" y="630485"/>
            <a:ext cx="3896270" cy="5431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E1924-6513-4952-A39A-E10F20C518F3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227EF-7C9A-4A9D-A010-9E343AEF0A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2401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6350" y="-8758"/>
            <a:ext cx="6877354" cy="711046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30484"/>
            <a:ext cx="4760785" cy="13660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2234611"/>
            <a:ext cx="4760786" cy="4013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53944" y="6248336"/>
            <a:ext cx="513099" cy="3776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E1924-6513-4952-A39A-E10F20C518F3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248336"/>
            <a:ext cx="3467230" cy="3776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33507" y="6248336"/>
            <a:ext cx="384479" cy="3776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fld id="{8AF227EF-7C9A-4A9D-A010-9E343AEF0A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676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agra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7670" y="137689"/>
            <a:ext cx="5033658" cy="93985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>
                <a:solidFill>
                  <a:srgbClr val="C00000"/>
                </a:solidFill>
              </a:rPr>
              <a:t>РЕСПУБЛИКА САХА (ЯКУТИЯ) МУНИЦИПАЛЬНОЕ КАЗЕННОЕ УЧРЕЖДЕНИЕ КУЛЬТУРЫ КЛУБ ЛЕБЕДИНЫЙ «ЦЕНТР ДОСУГА» </a:t>
            </a:r>
            <a:br>
              <a:rPr lang="ru-RU" sz="1600" b="1" dirty="0" smtClean="0">
                <a:solidFill>
                  <a:srgbClr val="C00000"/>
                </a:solidFill>
              </a:rPr>
            </a:br>
            <a:r>
              <a:rPr lang="ru-RU" sz="1600" b="1" dirty="0" smtClean="0">
                <a:solidFill>
                  <a:srgbClr val="C00000"/>
                </a:solidFill>
              </a:rPr>
              <a:t>МУНИЦИПАЛЬНОГО ОБРАЗОВАНИЯ «ПОСЕЛОК  ЛЕНИНСКИЙ» </a:t>
            </a:r>
            <a:r>
              <a:rPr lang="ru-RU" sz="1600" dirty="0" smtClean="0">
                <a:solidFill>
                  <a:srgbClr val="C00000"/>
                </a:solidFill>
              </a:rPr>
              <a:t/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dirty="0" smtClean="0">
                <a:solidFill>
                  <a:srgbClr val="C00000"/>
                </a:solidFill>
              </a:rPr>
              <a:t> </a:t>
            </a:r>
            <a:endParaRPr lang="ru-RU" sz="2400" dirty="0">
              <a:solidFill>
                <a:srgbClr val="C00000"/>
              </a:solidFill>
            </a:endParaRPr>
          </a:p>
        </p:txBody>
      </p:sp>
      <p:graphicFrame>
        <p:nvGraphicFramePr>
          <p:cNvPr id="3" name="Объект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6039732"/>
              </p:ext>
            </p:extLst>
          </p:nvPr>
        </p:nvGraphicFramePr>
        <p:xfrm>
          <a:off x="188640" y="1077541"/>
          <a:ext cx="6192688" cy="56372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946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9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754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№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14" marR="22014" marT="30358" marB="30358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    </a:t>
                      </a:r>
                      <a:r>
                        <a:rPr lang="ru-RU" sz="2000" dirty="0">
                          <a:effectLst/>
                        </a:rPr>
                        <a:t>Дата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14" marR="22014" marT="30358" marB="3035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Анонс мероприятий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014" marR="22014" marT="30358" marB="30358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формат мероприятия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@</a:t>
                      </a:r>
                      <a:r>
                        <a:rPr lang="en-US" sz="1100" b="1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tsentr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_</a:t>
                      </a:r>
                      <a:r>
                        <a:rPr lang="en-US" sz="1100" b="1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dosuga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_</a:t>
                      </a:r>
                      <a:r>
                        <a:rPr lang="en-US" sz="1100" b="1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lebediny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Instagram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100" b="1" u="sng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https://www.instagram</a:t>
                      </a:r>
                      <a:r>
                        <a:rPr lang="en-US" sz="1100" b="1" u="sng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100" b="1" u="sng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com/tv/CGd-OaUK5Mw/?</a:t>
                      </a:r>
                      <a:r>
                        <a:rPr lang="en-US" sz="1100" b="1" u="sng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igshid</a:t>
                      </a:r>
                      <a:r>
                        <a:rPr lang="en-US" sz="1100" b="1" u="sng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303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01.10.2026г</a:t>
                      </a:r>
                      <a:endParaRPr lang="ru-RU" sz="1400" b="1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0" marB="1143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ru-RU" sz="1400" b="1" u="non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Международный день пожилых людей (акция)</a:t>
                      </a:r>
                      <a:endParaRPr lang="ru-RU" sz="1400" b="1" u="none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114300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Чирва С.С.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908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02.10.2026г</a:t>
                      </a:r>
                      <a:endParaRPr lang="ru-RU" sz="1400" b="1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0" marB="114300"/>
                </a:tc>
                <a:tc>
                  <a:txBody>
                    <a:bodyPr/>
                    <a:lstStyle/>
                    <a:p>
                      <a:pPr marL="0" marR="0" indent="0" algn="l" defTabSz="3429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Международный день социального педагога (публикация)</a:t>
                      </a:r>
                      <a:endParaRPr lang="ru-RU" sz="1400" b="1" u="none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1143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Чирва С.С.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123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03.10.2026г</a:t>
                      </a:r>
                      <a:endParaRPr lang="ru-RU" sz="1400" b="1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0" marB="1143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ru-RU" sz="1400" b="1" u="non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Всемирный день трезвости (акция)</a:t>
                      </a:r>
                      <a:endParaRPr lang="ru-RU" sz="1400" b="1" u="none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1143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Чирва С.С.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123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05.10.2026г</a:t>
                      </a:r>
                      <a:endParaRPr lang="ru-RU" sz="1400" b="1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0" marB="1143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ru-RU" sz="1400" b="1" u="non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День учителя (публикация)</a:t>
                      </a:r>
                      <a:endParaRPr lang="ru-RU" sz="1400" b="1" u="none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1143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Чирва С.С.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725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16.10.2026г</a:t>
                      </a:r>
                      <a:endParaRPr lang="ru-RU" sz="1400" b="1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0" marB="1143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ru-RU" sz="1400" b="1" u="non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Международный день хлеба (публикация)</a:t>
                      </a:r>
                      <a:endParaRPr lang="ru-RU" sz="1400" b="1" u="none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1143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Чирва С.С.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54081" y="1531314"/>
            <a:ext cx="1149013" cy="58785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tx1"/>
                </a:solidFill>
              </a:rPr>
              <a:t>ок</a:t>
            </a:r>
            <a:r>
              <a:rPr lang="ru-RU" sz="1400" b="1" dirty="0" smtClean="0">
                <a:solidFill>
                  <a:schemeClr val="tx1"/>
                </a:solidFill>
              </a:rPr>
              <a:t>тябрь </a:t>
            </a:r>
            <a:endParaRPr lang="ru-RU" sz="1400" b="1" dirty="0">
              <a:solidFill>
                <a:schemeClr val="tx1"/>
              </a:solidFill>
              <a:effectLst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solidFill>
                  <a:schemeClr val="tx1"/>
                </a:solidFill>
                <a:effectLst/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  <a:effectLst/>
              </a:rPr>
              <a:t>2026 </a:t>
            </a:r>
            <a:endParaRPr lang="ru-RU" sz="14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6" name="WordArt 2"/>
          <p:cNvSpPr>
            <a:spLocks noChangeArrowheads="1" noChangeShapeType="1" noTextEdit="1"/>
          </p:cNvSpPr>
          <p:nvPr/>
        </p:nvSpPr>
        <p:spPr bwMode="auto">
          <a:xfrm rot="21382680">
            <a:off x="1875645" y="1628126"/>
            <a:ext cx="2778548" cy="789594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14287"/>
              </a:avLst>
            </a:prstTxWarp>
          </a:bodyPr>
          <a:lstStyle/>
          <a:p>
            <a:pPr algn="ctr" rtl="0">
              <a:buNone/>
            </a:pPr>
            <a:r>
              <a:rPr lang="ru-RU" sz="1050" kern="10" spc="0" dirty="0">
                <a:ln w="15240">
                  <a:solidFill>
                    <a:srgbClr val="4F81BD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29783" dir="3885598" algn="ctr" rotWithShape="0">
                    <a:srgbClr val="BFBFBF">
                      <a:alpha val="74998"/>
                    </a:srgbClr>
                  </a:outerShdw>
                </a:effectLst>
                <a:latin typeface="Arial Black"/>
              </a:rPr>
              <a:t>ПРИГЛАШАЕМ</a:t>
            </a:r>
            <a:endParaRPr lang="ru-RU" sz="1200" kern="10" spc="0" dirty="0">
              <a:ln w="15240">
                <a:solidFill>
                  <a:srgbClr val="4F81BD"/>
                </a:solidFill>
                <a:round/>
                <a:headEnd/>
                <a:tailEnd/>
              </a:ln>
              <a:solidFill>
                <a:srgbClr val="FFFFFF"/>
              </a:solidFill>
              <a:effectLst>
                <a:outerShdw dist="29783" dir="3885598" algn="ctr" rotWithShape="0">
                  <a:srgbClr val="BFBFBF">
                    <a:alpha val="74998"/>
                  </a:srgbClr>
                </a:outerShdw>
              </a:effectLst>
              <a:latin typeface="Arial Black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200FC8C-196C-4ABC-B9DF-41106A0151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57" y="35917"/>
            <a:ext cx="1086114" cy="108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0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1461827"/>
              </p:ext>
            </p:extLst>
          </p:nvPr>
        </p:nvGraphicFramePr>
        <p:xfrm>
          <a:off x="332656" y="328258"/>
          <a:ext cx="6192688" cy="66519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86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9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8190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0" marB="1143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endParaRPr lang="ru-RU" sz="1400" b="1" u="none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114300"/>
                </a:tc>
                <a:tc>
                  <a:txBody>
                    <a:bodyPr/>
                    <a:lstStyle/>
                    <a:p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140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18.10.2026г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0" marB="1143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lang="ru-RU" sz="1400" b="1" u="non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День матери в Республике Саха (Якутия) (Мероприятие по пушкинской карте)</a:t>
                      </a:r>
                      <a:endParaRPr lang="ru-RU" sz="1400" b="1" u="none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1143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Чирва С.С.</a:t>
                      </a:r>
                      <a:endParaRPr kumimoji="0" lang="ru-RU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102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20.10.2026г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0" marB="114300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Международный день повара (публикация) 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1143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Чирва С.С.</a:t>
                      </a:r>
                      <a:endParaRPr kumimoji="0" lang="ru-RU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102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25.10.2026г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0" marB="114300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 автомобилиста  (публикация)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1143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Чирва С.С.</a:t>
                      </a:r>
                      <a:endParaRPr kumimoji="0" lang="ru-RU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72220363"/>
                  </a:ext>
                </a:extLst>
              </a:tr>
              <a:tr h="83102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26.10.2026г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0" marB="114300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Международный день школьных библиотек (публикация)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1143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Чирва С.С.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04555889"/>
                  </a:ext>
                </a:extLst>
              </a:tr>
              <a:tr h="83102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28.10.2026г</a:t>
                      </a:r>
                      <a:endParaRPr kumimoji="0" lang="ru-RU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/>
                    </a:p>
                  </a:txBody>
                  <a:tcPr marL="0" marR="152400" marT="0" marB="114300"/>
                </a:tc>
                <a:tc>
                  <a:txBody>
                    <a:bodyPr/>
                    <a:lstStyle/>
                    <a:p>
                      <a:pPr marL="0" marR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День Бабушек и Дедушек (мероприятие)</a:t>
                      </a:r>
                      <a:endParaRPr lang="ru-RU" sz="1400" b="1" u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114300"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Чирва С.С.</a:t>
                      </a:r>
                    </a:p>
                    <a:p>
                      <a:endParaRPr lang="ru-RU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00401340"/>
                  </a:ext>
                </a:extLst>
              </a:tr>
              <a:tr h="83102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152400" marT="0" marB="1143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1143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87190454"/>
                  </a:ext>
                </a:extLst>
              </a:tr>
              <a:tr h="83102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152400" marT="0" marB="1143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11430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453944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047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1675</TotalTime>
  <Words>146</Words>
  <Application>Microsoft Office PowerPoint</Application>
  <PresentationFormat>Произвольный</PresentationFormat>
  <Paragraphs>54</Paragraphs>
  <Slides>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9" baseType="lpstr">
      <vt:lpstr>Arial</vt:lpstr>
      <vt:lpstr>Arial Black</vt:lpstr>
      <vt:lpstr>Calibri</vt:lpstr>
      <vt:lpstr>Times New Roman</vt:lpstr>
      <vt:lpstr>Trebuchet MS</vt:lpstr>
      <vt:lpstr>Wingdings 3</vt:lpstr>
      <vt:lpstr>Аспект</vt:lpstr>
      <vt:lpstr> РЕСПУБЛИКА САХА (ЯКУТИЯ) МУНИЦИПАЛЬНОЕ КАЗЕННОЕ УЧРЕЖДЕНИЕ КУЛЬТУРЫ КЛУБ ЛЕБЕДИНЫЙ «ЦЕНТР ДОСУГА»  МУНИЦИПАЛЬНОГО ОБРАЗОВАНИЯ «ПОСЕЛОК  ЛЕНИНСКИЙ»  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РЕСПУБЛИКА САХА (ЯКУТИЯ) МУНИЦИПАЛЬНОЕ КАЗЕННОЕ УЧРЕЖДЕНИЕ КУЛЬТУРЫ «ЦЕНТР ДОСУГА» МУНИЦИПАЛЬНОГО ОБРАЗОВАНИЯ «ПОСЕЛОК  ЛЕНИНСКИЙ»</dc:title>
  <dc:creator>User</dc:creator>
  <cp:lastModifiedBy>ЦД Ленинский</cp:lastModifiedBy>
  <cp:revision>134</cp:revision>
  <cp:lastPrinted>2026-09-22T00:47:25Z</cp:lastPrinted>
  <dcterms:created xsi:type="dcterms:W3CDTF">2020-10-22T00:21:47Z</dcterms:created>
  <dcterms:modified xsi:type="dcterms:W3CDTF">2026-09-22T01:16:36Z</dcterms:modified>
</cp:coreProperties>
</file>