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61" r:id="rId3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8" d="100"/>
          <a:sy n="88" d="100"/>
        </p:scale>
        <p:origin x="1176" y="86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3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dirty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094551"/>
              </p:ext>
            </p:extLst>
          </p:nvPr>
        </p:nvGraphicFramePr>
        <p:xfrm>
          <a:off x="362326" y="1077542"/>
          <a:ext cx="6019002" cy="5577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01.06.2024</a:t>
                      </a: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Международный день защиты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(мероприятие)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05.06.2024</a:t>
                      </a: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эколога          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Всемирный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охраны окружающей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среды (субботник)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08.06.2024</a:t>
                      </a: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Ысыах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Якутский Новый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 (участие в мероприятии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г.Алдан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11.06.2024</a:t>
                      </a: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России (мероприятие для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школьной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площадки)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16.06.2024</a:t>
                      </a: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медицинского работника (открытка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3803" y="1531557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Июнь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2024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453589"/>
              </p:ext>
            </p:extLst>
          </p:nvPr>
        </p:nvGraphicFramePr>
        <p:xfrm>
          <a:off x="419499" y="306115"/>
          <a:ext cx="6019002" cy="353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7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16.06.2024</a:t>
                      </a: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отца (открытка)</a:t>
                      </a:r>
                    </a:p>
                    <a:p>
                      <a:pPr algn="l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7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22.06.2024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None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памяти и скорби (День начала ВОВ)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(мероприятие)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1336648"/>
                  </a:ext>
                </a:extLst>
              </a:tr>
              <a:tr h="8407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28.06.2024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молодежи (дискотека)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7772091"/>
                  </a:ext>
                </a:extLst>
              </a:tr>
            </a:tbl>
          </a:graphicData>
        </a:graphic>
      </p:graphicFrame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2351414" y="1613083"/>
            <a:ext cx="2302303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310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140</Words>
  <Application>Microsoft Office PowerPoint</Application>
  <PresentationFormat>Произвольный</PresentationFormat>
  <Paragraphs>57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102</cp:revision>
  <cp:lastPrinted>2024-01-18T01:27:50Z</cp:lastPrinted>
  <dcterms:created xsi:type="dcterms:W3CDTF">2020-10-22T00:21:47Z</dcterms:created>
  <dcterms:modified xsi:type="dcterms:W3CDTF">2024-05-28T01:16:34Z</dcterms:modified>
</cp:coreProperties>
</file>