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4"/>
  </p:notesMasterIdLst>
  <p:sldIdLst>
    <p:sldId id="257" r:id="rId2"/>
    <p:sldId id="261" r:id="rId3"/>
  </p:sldIdLst>
  <p:sldSz cx="6858000" cy="7092950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34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0" autoAdjust="0"/>
    <p:restoredTop sz="95503" autoAdjust="0"/>
  </p:normalViewPr>
  <p:slideViewPr>
    <p:cSldViewPr>
      <p:cViewPr varScale="1">
        <p:scale>
          <a:sx n="88" d="100"/>
          <a:sy n="88" d="100"/>
        </p:scale>
        <p:origin x="1176" y="86"/>
      </p:cViewPr>
      <p:guideLst>
        <p:guide orient="horz" pos="2234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7AAFCC-26F9-4D74-BA2A-563215E6AA3F}" type="datetimeFigureOut">
              <a:rPr lang="ru-RU" smtClean="0"/>
              <a:t>28.05.2024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625600" y="746125"/>
            <a:ext cx="3606800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724956"/>
            <a:ext cx="5486400" cy="447627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B84B5B-514F-4701-9F9F-65004ABAAF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05342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625600" y="746125"/>
            <a:ext cx="3606800" cy="37306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84B5B-514F-4701-9F9F-65004ABAAF51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54964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625600" y="746125"/>
            <a:ext cx="3606800" cy="37306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84B5B-514F-4701-9F9F-65004ABAAF51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47383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sphere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137780" y="0"/>
            <a:ext cx="1720220" cy="709295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704096"/>
            <a:ext cx="2971800" cy="2206696"/>
          </a:xfrm>
        </p:spPr>
        <p:txBody>
          <a:bodyPr anchor="t">
            <a:normAutofit/>
          </a:bodyPr>
          <a:lstStyle>
            <a:lvl1pPr marL="0" indent="0" algn="r">
              <a:buNone/>
              <a:defRPr sz="14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>
          <a:xfrm>
            <a:off x="1828800" y="1497400"/>
            <a:ext cx="2971800" cy="2206696"/>
          </a:xfrm>
        </p:spPr>
        <p:txBody>
          <a:bodyPr anchor="b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>
          <a:xfrm>
            <a:off x="2687242" y="6646358"/>
            <a:ext cx="2114549" cy="131350"/>
          </a:xfrm>
        </p:spPr>
        <p:txBody>
          <a:bodyPr/>
          <a:lstStyle/>
          <a:p>
            <a:fld id="{CAFE1924-6513-4952-A39A-E10F20C518F3}" type="datetimeFigureOut">
              <a:rPr lang="ru-RU" smtClean="0"/>
              <a:t>28.05.2024</a:t>
            </a:fld>
            <a:endParaRPr lang="ru-R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>
          <a:xfrm>
            <a:off x="4811232" y="6620087"/>
            <a:ext cx="342900" cy="157621"/>
          </a:xfrm>
        </p:spPr>
        <p:txBody>
          <a:bodyPr/>
          <a:lstStyle>
            <a:lvl1pPr algn="r">
              <a:defRPr/>
            </a:lvl1pPr>
          </a:lstStyle>
          <a:p>
            <a:fld id="{8AF227EF-7C9A-4A9D-A010-9E343AEF0A7A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>
          <a:xfrm>
            <a:off x="2686051" y="6511953"/>
            <a:ext cx="2115740" cy="157621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E1924-6513-4952-A39A-E10F20C518F3}" type="datetimeFigureOut">
              <a:rPr lang="ru-RU" smtClean="0"/>
              <a:t>28.05.2024</a:t>
            </a:fld>
            <a:endParaRPr lang="ru-R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AF227EF-7C9A-4A9D-A010-9E343AEF0A7A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284047"/>
            <a:ext cx="1543050" cy="6051994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284047"/>
            <a:ext cx="4514850" cy="605199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E1924-6513-4952-A39A-E10F20C518F3}" type="datetimeFigureOut">
              <a:rPr lang="ru-RU" smtClean="0"/>
              <a:t>28.05.2024</a:t>
            </a:fld>
            <a:endParaRPr lang="ru-R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AF227EF-7C9A-4A9D-A010-9E343AEF0A7A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0" y="472864"/>
            <a:ext cx="2743200" cy="5910791"/>
          </a:xfrm>
        </p:spPr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E1924-6513-4952-A39A-E10F20C518F3}" type="datetimeFigureOut">
              <a:rPr lang="ru-RU" smtClean="0"/>
              <a:t>28.05.2024</a:t>
            </a:fld>
            <a:endParaRPr lang="ru-RU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AF227EF-7C9A-4A9D-A010-9E343AEF0A7A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phere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143500" y="0"/>
            <a:ext cx="1720220" cy="7092950"/>
          </a:xfrm>
          <a:prstGeom prst="rect">
            <a:avLst/>
          </a:prstGeom>
        </p:spPr>
      </p:pic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9842" y="6646358"/>
            <a:ext cx="2114549" cy="131350"/>
          </a:xfrm>
        </p:spPr>
        <p:txBody>
          <a:bodyPr/>
          <a:lstStyle/>
          <a:p>
            <a:fld id="{CAFE1924-6513-4952-A39A-E10F20C518F3}" type="datetimeFigureOut">
              <a:rPr lang="ru-RU" smtClean="0"/>
              <a:t>28.05.2024</a:t>
            </a:fld>
            <a:endParaRPr lang="ru-RU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3087291" y="6620087"/>
            <a:ext cx="400050" cy="157621"/>
          </a:xfrm>
        </p:spPr>
        <p:txBody>
          <a:bodyPr/>
          <a:lstStyle/>
          <a:p>
            <a:fld id="{8AF227EF-7C9A-4A9D-A010-9E343AEF0A7A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628651" y="6511953"/>
            <a:ext cx="2115740" cy="157621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>
          <a:xfrm>
            <a:off x="342900" y="1891453"/>
            <a:ext cx="2400300" cy="1812643"/>
          </a:xfrm>
        </p:spPr>
        <p:txBody>
          <a:bodyPr anchor="b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342900" y="3700812"/>
            <a:ext cx="2400484" cy="1509778"/>
          </a:xfrm>
        </p:spPr>
        <p:txBody>
          <a:bodyPr anchor="t">
            <a:norm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None/>
              <a:defRPr lang="en-US" sz="140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ru-RU"/>
              <a:t>Образец текста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3546475"/>
            <a:ext cx="2343150" cy="2758369"/>
          </a:xfrm>
        </p:spPr>
        <p:txBody>
          <a:bodyPr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472864"/>
            <a:ext cx="2343150" cy="2758369"/>
          </a:xfrm>
        </p:spPr>
        <p:txBody>
          <a:bodyPr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3657600" y="472864"/>
            <a:ext cx="2114550" cy="5910791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E1924-6513-4952-A39A-E10F20C518F3}" type="datetimeFigureOut">
              <a:rPr lang="ru-RU" smtClean="0"/>
              <a:t>28.05.2024</a:t>
            </a:fld>
            <a:endParaRPr lang="ru-RU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AF227EF-7C9A-4A9D-A010-9E343AEF0A7A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84668"/>
            <a:ext cx="2686050" cy="425248"/>
          </a:xfrm>
        </p:spPr>
        <p:txBody>
          <a:bodyPr anchor="b">
            <a:noAutofit/>
          </a:bodyPr>
          <a:lstStyle>
            <a:lvl1pPr marL="0" indent="0" algn="ctr">
              <a:buNone/>
              <a:defRPr sz="1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698423"/>
            <a:ext cx="2686050" cy="2611620"/>
          </a:xfrm>
        </p:spPr>
        <p:txBody>
          <a:bodyPr anchor="t"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 baseline="0"/>
            </a:lvl4pPr>
            <a:lvl5pPr>
              <a:buFont typeface="Wingdings" pitchFamily="2" charset="2"/>
              <a:buChar char="§"/>
              <a:defRPr sz="1400"/>
            </a:lvl5pPr>
            <a:lvl6pPr>
              <a:buFont typeface="Wingdings" pitchFamily="2" charset="2"/>
              <a:buChar char="§"/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2899" y="3546475"/>
            <a:ext cx="2686050" cy="425248"/>
          </a:xfrm>
        </p:spPr>
        <p:txBody>
          <a:bodyPr anchor="b">
            <a:noAutofit/>
          </a:bodyPr>
          <a:lstStyle>
            <a:lvl1pPr marL="0" indent="0" algn="ctr">
              <a:buNone/>
              <a:defRPr sz="1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2899" y="3971723"/>
            <a:ext cx="2686050" cy="2601367"/>
          </a:xfrm>
        </p:spPr>
        <p:txBody>
          <a:bodyPr anchor="t"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3657600" y="472864"/>
            <a:ext cx="2114550" cy="5910791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E1924-6513-4952-A39A-E10F20C518F3}" type="datetimeFigureOut">
              <a:rPr lang="ru-RU" smtClean="0"/>
              <a:t>28.05.2024</a:t>
            </a:fld>
            <a:endParaRPr lang="ru-R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AF227EF-7C9A-4A9D-A010-9E343AEF0A7A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00350" y="472863"/>
            <a:ext cx="2971800" cy="591079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E1924-6513-4952-A39A-E10F20C518F3}" type="datetimeFigureOut">
              <a:rPr lang="ru-RU" smtClean="0"/>
              <a:t>28.05.2024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AF227EF-7C9A-4A9D-A010-9E343AEF0A7A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E1924-6513-4952-A39A-E10F20C518F3}" type="datetimeFigureOut">
              <a:rPr lang="ru-RU" smtClean="0"/>
              <a:t>28.05.2024</a:t>
            </a:fld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AF227EF-7C9A-4A9D-A010-9E343AEF0A7A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00" y="1733833"/>
            <a:ext cx="1885950" cy="1939068"/>
          </a:xfrm>
        </p:spPr>
        <p:txBody>
          <a:bodyPr anchor="b">
            <a:normAutofit/>
          </a:bodyPr>
          <a:lstStyle>
            <a:lvl1pPr algn="r">
              <a:defRPr sz="2000" b="0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733832"/>
            <a:ext cx="3525012" cy="3625286"/>
          </a:xfrm>
        </p:spPr>
        <p:txBody>
          <a:bodyPr>
            <a:normAutofit/>
          </a:bodyPr>
          <a:lstStyle>
            <a:lvl1pPr marL="228600" indent="-182880"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14800" y="3674074"/>
            <a:ext cx="1657350" cy="1685044"/>
          </a:xfrm>
        </p:spPr>
        <p:txBody>
          <a:bodyPr anchor="t">
            <a:normAutofit/>
          </a:bodyPr>
          <a:lstStyle>
            <a:lvl1pPr marL="0" indent="0" algn="r">
              <a:buNone/>
              <a:defRPr sz="12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E1924-6513-4952-A39A-E10F20C518F3}" type="datetimeFigureOut">
              <a:rPr lang="ru-RU" smtClean="0"/>
              <a:t>28.05.2024</a:t>
            </a:fld>
            <a:endParaRPr lang="ru-RU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AF227EF-7C9A-4A9D-A010-9E343AEF0A7A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1" y="1733832"/>
            <a:ext cx="3522725" cy="362528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3886200" y="1733832"/>
            <a:ext cx="1885950" cy="1940241"/>
          </a:xfrm>
        </p:spPr>
        <p:txBody>
          <a:bodyPr anchor="b">
            <a:normAutofit/>
          </a:bodyPr>
          <a:lstStyle>
            <a:lvl1pPr algn="r">
              <a:defRPr sz="2000" b="0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2"/>
          </p:nvPr>
        </p:nvSpPr>
        <p:spPr>
          <a:xfrm>
            <a:off x="4114800" y="3674074"/>
            <a:ext cx="1657350" cy="1685044"/>
          </a:xfrm>
        </p:spPr>
        <p:txBody>
          <a:bodyPr anchor="t">
            <a:normAutofit/>
          </a:bodyPr>
          <a:lstStyle>
            <a:lvl1pPr marL="0" indent="0" algn="r">
              <a:buNone/>
              <a:defRPr sz="12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E1924-6513-4952-A39A-E10F20C518F3}" type="datetimeFigureOut">
              <a:rPr lang="ru-RU" smtClean="0"/>
              <a:t>28.05.2024</a:t>
            </a:fld>
            <a:endParaRPr lang="ru-RU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AF227EF-7C9A-4A9D-A010-9E343AEF0A7A}" type="slidenum">
              <a:rPr lang="ru-RU" smtClean="0"/>
              <a:t>‹#›</a:t>
            </a:fld>
            <a:endParaRPr lang="ru-RU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sphere2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6617770" y="0"/>
            <a:ext cx="240230" cy="709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57600" y="472863"/>
            <a:ext cx="2114550" cy="591079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472864"/>
            <a:ext cx="2743200" cy="591079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5829300" y="6620087"/>
            <a:ext cx="400050" cy="15762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AF227EF-7C9A-4A9D-A010-9E343AEF0A7A}" type="slidenum">
              <a:rPr lang="ru-RU" smtClean="0"/>
              <a:t>‹#›</a:t>
            </a:fld>
            <a:endParaRPr lang="ru-RU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2"/>
          </p:nvPr>
        </p:nvSpPr>
        <p:spPr>
          <a:xfrm>
            <a:off x="3657601" y="6646358"/>
            <a:ext cx="2114549" cy="131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CAFE1924-6513-4952-A39A-E10F20C518F3}" type="datetimeFigureOut">
              <a:rPr lang="ru-RU" smtClean="0"/>
              <a:t>28.05.2024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3656410" y="6511953"/>
            <a:ext cx="2115740" cy="15762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r" defTabSz="914400" rtl="0" eaLnBrk="1" latinLnBrk="0" hangingPunct="1">
        <a:spcBef>
          <a:spcPct val="0"/>
        </a:spcBef>
        <a:buNone/>
        <a:defRPr sz="2800" kern="1200">
          <a:gradFill>
            <a:gsLst>
              <a:gs pos="0">
                <a:schemeClr val="tx1">
                  <a:lumMod val="50000"/>
                </a:schemeClr>
              </a:gs>
              <a:gs pos="61000">
                <a:schemeClr val="tx1"/>
              </a:gs>
            </a:gsLst>
            <a:lin ang="5400000" scaled="0"/>
          </a:gradFill>
          <a:effectLst/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8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2pPr>
      <a:lvl3pPr marL="59436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3pPr>
      <a:lvl4pPr marL="77724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4pPr>
      <a:lvl5pPr marL="96012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5pPr>
      <a:lvl6pPr marL="114300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32588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50876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69164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nstagram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7670" y="137689"/>
            <a:ext cx="5033658" cy="939853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sz="1600" b="1" dirty="0"/>
              <a:t/>
            </a:r>
            <a:br>
              <a:rPr lang="ru-RU" sz="1600" b="1" dirty="0"/>
            </a:br>
            <a:r>
              <a:rPr lang="ru-RU" sz="1600" b="1" dirty="0">
                <a:solidFill>
                  <a:srgbClr val="C00000"/>
                </a:solidFill>
              </a:rPr>
              <a:t>РЕСПУБЛИКА САХА (ЯКУТИЯ) МУНИЦИПАЛЬНОЕ КАЗЕННОЕ УЧРЕЖДЕНИЕ КУЛЬТУРЫ КЛУБ ЛЕБЕДИНЫЙ «ЦЕНТР ДОСУГА» </a:t>
            </a:r>
            <a:br>
              <a:rPr lang="ru-RU" sz="1600" b="1" dirty="0">
                <a:solidFill>
                  <a:srgbClr val="C00000"/>
                </a:solidFill>
              </a:rPr>
            </a:br>
            <a:r>
              <a:rPr lang="ru-RU" sz="1600" b="1" dirty="0">
                <a:solidFill>
                  <a:srgbClr val="C00000"/>
                </a:solidFill>
              </a:rPr>
              <a:t>МУНИЦИПАЛЬНОГО ОБРАЗОВАНИЯ «ПОСЕЛОК  ЛЕНИНСКИЙ» </a:t>
            </a:r>
            <a:r>
              <a:rPr lang="ru-RU" sz="1600" dirty="0">
                <a:solidFill>
                  <a:srgbClr val="C00000"/>
                </a:solidFill>
              </a:rPr>
              <a:t/>
            </a:r>
            <a:br>
              <a:rPr lang="ru-RU" sz="1600" dirty="0">
                <a:solidFill>
                  <a:srgbClr val="C00000"/>
                </a:solidFill>
              </a:rPr>
            </a:br>
            <a:r>
              <a:rPr lang="ru-RU" sz="1600" dirty="0">
                <a:solidFill>
                  <a:srgbClr val="C00000"/>
                </a:solidFill>
              </a:rPr>
              <a:t> </a:t>
            </a:r>
            <a:endParaRPr lang="ru-RU" sz="2400" dirty="0">
              <a:solidFill>
                <a:srgbClr val="C00000"/>
              </a:solidFill>
            </a:endParaRPr>
          </a:p>
        </p:txBody>
      </p:sp>
      <p:graphicFrame>
        <p:nvGraphicFramePr>
          <p:cNvPr id="3" name="Объект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67094551"/>
              </p:ext>
            </p:extLst>
          </p:nvPr>
        </p:nvGraphicFramePr>
        <p:xfrm>
          <a:off x="362326" y="1077542"/>
          <a:ext cx="6019002" cy="557799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04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80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963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86298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effectLst/>
                        </a:rPr>
                        <a:t>№</a:t>
                      </a:r>
                      <a:endParaRPr lang="ru-RU" sz="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014" marR="22014" marT="30358" marB="30358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C00000"/>
                          </a:solidFill>
                          <a:effectLst/>
                        </a:rPr>
                        <a:t> </a:t>
                      </a:r>
                      <a:r>
                        <a:rPr lang="ru-RU" sz="1400" dirty="0">
                          <a:effectLst/>
                        </a:rPr>
                        <a:t>    </a:t>
                      </a:r>
                      <a:r>
                        <a:rPr lang="ru-RU" sz="2000" dirty="0">
                          <a:effectLst/>
                        </a:rPr>
                        <a:t>Дата</a:t>
                      </a:r>
                      <a:r>
                        <a:rPr lang="ru-RU" sz="1800" dirty="0">
                          <a:effectLst/>
                        </a:rPr>
                        <a:t> 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014" marR="22014" marT="30358" marB="30358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Анонс мероприятий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014" marR="22014" marT="30358" marB="30358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формат мероприятия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@</a:t>
                      </a:r>
                      <a:r>
                        <a:rPr lang="en-US" sz="1100" b="1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tsentr</a:t>
                      </a:r>
                      <a:r>
                        <a:rPr lang="ru-RU" sz="11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_</a:t>
                      </a:r>
                      <a:r>
                        <a:rPr lang="en-US" sz="1100" b="1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dosuga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_</a:t>
                      </a:r>
                      <a:r>
                        <a:rPr lang="en-US" sz="1100" b="1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lebediny</a:t>
                      </a: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 </a:t>
                      </a: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Instagram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100" b="1" u="sng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xmlns="" val="tx"/>
                              </a:ext>
                            </a:extLst>
                          </a:hlinkClick>
                        </a:rPr>
                        <a:t>https://www.instagram</a:t>
                      </a:r>
                      <a:r>
                        <a:rPr lang="en-US" sz="1100" b="1" u="sng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US" sz="1100" b="1" u="sng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com/tv/CGd-OaUK5Mw/?</a:t>
                      </a:r>
                      <a:r>
                        <a:rPr lang="en-US" sz="1100" b="1" u="sng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igshid</a:t>
                      </a:r>
                      <a:r>
                        <a:rPr lang="en-US" sz="1100" b="1" u="sng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8764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01.06.2024</a:t>
                      </a:r>
                    </a:p>
                  </a:txBody>
                  <a:tcPr marL="7620" marR="7620" marT="7620" marB="11430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Международный день защиты 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детей (мероприятие)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114300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Чирва С.С.</a:t>
                      </a: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Власенкова Н.И.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71618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05.06.2024</a:t>
                      </a:r>
                    </a:p>
                  </a:txBody>
                  <a:tcPr marL="7620" marR="7620" marT="7620" marB="11430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День эколога           </a:t>
                      </a:r>
                      <a:endParaRPr lang="ru-RU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l" rtl="0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Всемирный 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день охраны окружающей 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среды (субботник)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114300" anchor="ctr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Чирва С.С.</a:t>
                      </a: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Власенкова Н.И.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55514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08.06.2024</a:t>
                      </a:r>
                    </a:p>
                  </a:txBody>
                  <a:tcPr marL="7620" marR="7620" marT="7620" marB="11430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Ысыах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– Якутский Новый 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год (участие в мероприятии </a:t>
                      </a:r>
                      <a:r>
                        <a:rPr lang="ru-RU" sz="1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г.Алдан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)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Чирва С.С.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Власенкова Н.И.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55514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11.06.2024</a:t>
                      </a:r>
                    </a:p>
                  </a:txBody>
                  <a:tcPr marL="7620" marR="7620" marT="7620" marB="11430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День России (мероприятие для 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детей школьной 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площадки)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Чирва С.С.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Власенкова Н.И.</a:t>
                      </a:r>
                      <a:endParaRPr kumimoji="0" lang="ru-RU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03216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16.06.2024</a:t>
                      </a:r>
                    </a:p>
                  </a:txBody>
                  <a:tcPr marL="7620" marR="7620" marT="7620" marB="11430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День медицинского работника (открытка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)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Чирва С.С.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Власенкова Н.И.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23803" y="1531557"/>
            <a:ext cx="1149013" cy="58785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400" b="1" dirty="0" smtClean="0">
                <a:solidFill>
                  <a:schemeClr val="tx1"/>
                </a:solidFill>
              </a:rPr>
              <a:t>Июнь</a:t>
            </a:r>
            <a:r>
              <a:rPr lang="ru-RU" sz="1400" b="1" dirty="0" smtClean="0">
                <a:solidFill>
                  <a:schemeClr val="tx1"/>
                </a:solidFill>
              </a:rPr>
              <a:t> </a:t>
            </a:r>
            <a:endParaRPr lang="ru-RU" sz="1400" b="1" dirty="0">
              <a:solidFill>
                <a:schemeClr val="tx1"/>
              </a:solidFill>
              <a:effectLst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400" b="1" dirty="0">
                <a:solidFill>
                  <a:schemeClr val="tx1"/>
                </a:solidFill>
                <a:effectLst/>
              </a:rPr>
              <a:t> </a:t>
            </a:r>
            <a:r>
              <a:rPr lang="ru-RU" sz="1400" b="1" dirty="0" smtClean="0">
                <a:solidFill>
                  <a:schemeClr val="tx1"/>
                </a:solidFill>
                <a:effectLst/>
              </a:rPr>
              <a:t>2024 </a:t>
            </a:r>
            <a:endParaRPr lang="ru-RU" sz="1400" b="1" dirty="0">
              <a:solidFill>
                <a:schemeClr val="tx1"/>
              </a:solidFill>
              <a:effectLst/>
            </a:endParaRPr>
          </a:p>
        </p:txBody>
      </p:sp>
      <p:sp>
        <p:nvSpPr>
          <p:cNvPr id="6" name="WordArt 2"/>
          <p:cNvSpPr>
            <a:spLocks noChangeArrowheads="1" noChangeShapeType="1" noTextEdit="1"/>
          </p:cNvSpPr>
          <p:nvPr/>
        </p:nvSpPr>
        <p:spPr bwMode="auto">
          <a:xfrm rot="21382680">
            <a:off x="1875645" y="1628126"/>
            <a:ext cx="2778548" cy="789594"/>
          </a:xfrm>
          <a:prstGeom prst="rect">
            <a:avLst/>
          </a:prstGeom>
        </p:spPr>
        <p:txBody>
          <a:bodyPr wrap="none" fromWordArt="1">
            <a:prstTxWarp prst="textCanDown">
              <a:avLst>
                <a:gd name="adj" fmla="val 14287"/>
              </a:avLst>
            </a:prstTxWarp>
          </a:bodyPr>
          <a:lstStyle/>
          <a:p>
            <a:pPr algn="ctr" rtl="0">
              <a:buNone/>
            </a:pPr>
            <a:r>
              <a:rPr lang="ru-RU" sz="1050" kern="10" spc="0" dirty="0">
                <a:ln w="15240">
                  <a:solidFill>
                    <a:srgbClr val="4F81BD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29783" dir="3885598" algn="ctr" rotWithShape="0">
                    <a:srgbClr val="BFBFBF">
                      <a:alpha val="74998"/>
                    </a:srgbClr>
                  </a:outerShdw>
                </a:effectLst>
                <a:latin typeface="Arial Black"/>
              </a:rPr>
              <a:t>ПРИГЛАШАЕМ</a:t>
            </a:r>
            <a:endParaRPr lang="ru-RU" sz="1200" kern="10" spc="0" dirty="0">
              <a:ln w="15240">
                <a:solidFill>
                  <a:srgbClr val="4F81BD"/>
                </a:solidFill>
                <a:round/>
                <a:headEnd/>
                <a:tailEnd/>
              </a:ln>
              <a:solidFill>
                <a:srgbClr val="FFFFFF"/>
              </a:solidFill>
              <a:effectLst>
                <a:outerShdw dist="29783" dir="3885598" algn="ctr" rotWithShape="0">
                  <a:srgbClr val="BFBFBF">
                    <a:alpha val="74998"/>
                  </a:srgbClr>
                </a:outerShdw>
              </a:effectLst>
              <a:latin typeface="Arial Black"/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C200FC8C-196C-4ABC-B9DF-41106A01515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557" y="35917"/>
            <a:ext cx="1086114" cy="10861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804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Объект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56453589"/>
              </p:ext>
            </p:extLst>
          </p:nvPr>
        </p:nvGraphicFramePr>
        <p:xfrm>
          <a:off x="419499" y="306115"/>
          <a:ext cx="6019002" cy="353035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04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74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951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9852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00811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effectLst/>
                        </a:rPr>
                        <a:t>№</a:t>
                      </a:r>
                      <a:endParaRPr lang="ru-RU" sz="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014" marR="22014" marT="30358" marB="30358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014" marR="22014" marT="30358" marB="30358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014" marR="22014" marT="30358" marB="30358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40749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16.06.2024</a:t>
                      </a:r>
                    </a:p>
                  </a:txBody>
                  <a:tcPr marL="7620" marR="7620" marT="7620" marB="11430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День отца (открытка)</a:t>
                      </a:r>
                    </a:p>
                    <a:p>
                      <a:pPr algn="l" rtl="0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Чирва С.С.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Власенкова Н.И.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40749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22.06.2024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indent="0" algn="l" rtl="0" fontAlgn="ctr">
                        <a:buNone/>
                      </a:pP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День памяти и скорби (День начала ВОВ)</a:t>
                      </a:r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(мероприятие)</a:t>
                      </a:r>
                      <a:endParaRPr lang="ru-RU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Чирва С.С.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Власенкова Н.И.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081336648"/>
                  </a:ext>
                </a:extLst>
              </a:tr>
              <a:tr h="840749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28.06.2024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endParaRPr lang="ru-RU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День молодежи (дискотека)</a:t>
                      </a:r>
                      <a:endParaRPr lang="ru-RU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114300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Чирва С.С.</a:t>
                      </a:r>
                    </a:p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Власенкова Н.И.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607772091"/>
                  </a:ext>
                </a:extLst>
              </a:tr>
            </a:tbl>
          </a:graphicData>
        </a:graphic>
      </p:graphicFrame>
      <p:sp>
        <p:nvSpPr>
          <p:cNvPr id="6" name="WordArt 2"/>
          <p:cNvSpPr>
            <a:spLocks noChangeArrowheads="1" noChangeShapeType="1" noTextEdit="1"/>
          </p:cNvSpPr>
          <p:nvPr/>
        </p:nvSpPr>
        <p:spPr bwMode="auto">
          <a:xfrm rot="21382680">
            <a:off x="2351414" y="1613083"/>
            <a:ext cx="2302303" cy="789594"/>
          </a:xfrm>
          <a:prstGeom prst="rect">
            <a:avLst/>
          </a:prstGeom>
        </p:spPr>
        <p:txBody>
          <a:bodyPr wrap="none" fromWordArt="1">
            <a:prstTxWarp prst="textCanDown">
              <a:avLst>
                <a:gd name="adj" fmla="val 14287"/>
              </a:avLst>
            </a:prstTxWarp>
          </a:bodyPr>
          <a:lstStyle/>
          <a:p>
            <a:pPr algn="ctr" rtl="0">
              <a:buNone/>
            </a:pPr>
            <a:endParaRPr lang="ru-RU" sz="1200" kern="10" spc="0" dirty="0">
              <a:ln w="15240">
                <a:solidFill>
                  <a:srgbClr val="4F81BD"/>
                </a:solidFill>
                <a:round/>
                <a:headEnd/>
                <a:tailEnd/>
              </a:ln>
              <a:solidFill>
                <a:srgbClr val="FFFFFF"/>
              </a:solidFill>
              <a:effectLst>
                <a:outerShdw dist="29783" dir="3885598" algn="ctr" rotWithShape="0">
                  <a:srgbClr val="BFBFBF">
                    <a:alpha val="74998"/>
                  </a:srgbClr>
                </a:outerShdw>
              </a:effectLst>
              <a:latin typeface="Arial Black"/>
            </a:endParaRPr>
          </a:p>
        </p:txBody>
      </p:sp>
    </p:spTree>
    <p:extLst>
      <p:ext uri="{BB962C8B-B14F-4D97-AF65-F5344CB8AC3E}">
        <p14:creationId xmlns:p14="http://schemas.microsoft.com/office/powerpoint/2010/main" val="431053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оставная">
  <a:themeElements>
    <a:clrScheme name="Составная">
      <a:dk1>
        <a:sysClr val="windowText" lastClr="000000"/>
      </a:dk1>
      <a:lt1>
        <a:sysClr val="window" lastClr="FFFFFF"/>
      </a:lt1>
      <a:dk2>
        <a:srgbClr val="5B6973"/>
      </a:dk2>
      <a:lt2>
        <a:srgbClr val="E7ECED"/>
      </a:lt2>
      <a:accent1>
        <a:srgbClr val="98C723"/>
      </a:accent1>
      <a:accent2>
        <a:srgbClr val="59B0B9"/>
      </a:accent2>
      <a:accent3>
        <a:srgbClr val="DEAE00"/>
      </a:accent3>
      <a:accent4>
        <a:srgbClr val="B77BB4"/>
      </a:accent4>
      <a:accent5>
        <a:srgbClr val="E0773C"/>
      </a:accent5>
      <a:accent6>
        <a:srgbClr val="A98D63"/>
      </a:accent6>
      <a:hlink>
        <a:srgbClr val="26CBEC"/>
      </a:hlink>
      <a:folHlink>
        <a:srgbClr val="598C8C"/>
      </a:folHlink>
    </a:clrScheme>
    <a:fontScheme name="Состав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остав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5000"/>
                <a:satMod val="300000"/>
              </a:schemeClr>
            </a:gs>
            <a:gs pos="12000">
              <a:schemeClr val="phClr">
                <a:tint val="50000"/>
                <a:shade val="90000"/>
                <a:satMod val="250000"/>
              </a:schemeClr>
            </a:gs>
            <a:gs pos="100000">
              <a:schemeClr val="phClr">
                <a:tint val="85000"/>
                <a:shade val="75000"/>
                <a:satMod val="1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75000"/>
                <a:shade val="95000"/>
                <a:satMod val="175000"/>
              </a:schemeClr>
            </a:gs>
            <a:gs pos="12000">
              <a:schemeClr val="phClr">
                <a:tint val="90000"/>
                <a:shade val="90000"/>
                <a:satMod val="150000"/>
              </a:schemeClr>
            </a:gs>
            <a:gs pos="100000">
              <a:schemeClr val="phClr">
                <a:tint val="100000"/>
                <a:shade val="75000"/>
                <a:satMod val="150000"/>
              </a:schemeClr>
            </a:gs>
          </a:gsLst>
          <a:lin ang="16200000" scaled="1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freezing" dir="t">
              <a:rot lat="0" lon="0" rev="6000000"/>
            </a:lightRig>
          </a:scene3d>
          <a:sp3d contourW="12700" prstMaterial="dkEdge">
            <a:bevelT w="44450" h="25400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10000"/>
                <a:lumMod val="80000"/>
              </a:schemeClr>
            </a:gs>
            <a:gs pos="79000">
              <a:schemeClr val="phClr">
                <a:tint val="100000"/>
                <a:shade val="90000"/>
                <a:satMod val="105000"/>
                <a:lumMod val="100000"/>
              </a:schemeClr>
            </a:gs>
            <a:gs pos="100000">
              <a:schemeClr val="phClr">
                <a:tint val="95000"/>
                <a:shade val="100000"/>
                <a:satMod val="110000"/>
                <a:lumMod val="11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hade val="100000"/>
                <a:satMod val="100000"/>
                <a:lumMod val="110000"/>
              </a:schemeClr>
            </a:gs>
            <a:gs pos="83000">
              <a:schemeClr val="phClr">
                <a:shade val="75000"/>
                <a:satMod val="200000"/>
              </a:schemeClr>
            </a:gs>
            <a:gs pos="100000">
              <a:schemeClr val="phClr">
                <a:shade val="90000"/>
                <a:satMod val="200000"/>
              </a:schemeClr>
            </a:gs>
          </a:gsLst>
          <a:path path="circle">
            <a:fillToRect l="75000" t="100000" b="3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1097</TotalTime>
  <Words>140</Words>
  <Application>Microsoft Office PowerPoint</Application>
  <PresentationFormat>Произвольный</PresentationFormat>
  <Paragraphs>57</Paragraphs>
  <Slides>2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7" baseType="lpstr">
      <vt:lpstr>Arial Black</vt:lpstr>
      <vt:lpstr>Calibri</vt:lpstr>
      <vt:lpstr>Times New Roman</vt:lpstr>
      <vt:lpstr>Wingdings</vt:lpstr>
      <vt:lpstr>Составная</vt:lpstr>
      <vt:lpstr> РЕСПУБЛИКА САХА (ЯКУТИЯ) МУНИЦИПАЛЬНОЕ КАЗЕННОЕ УЧРЕЖДЕНИЕ КУЛЬТУРЫ КЛУБ ЛЕБЕДИНЫЙ «ЦЕНТР ДОСУГА»  МУНИЦИПАЛЬНОГО ОБРАЗОВАНИЯ «ПОСЕЛОК  ЛЕНИНСКИЙ»   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РЕСПУБЛИКА САХА (ЯКУТИЯ) МУНИЦИПАЛЬНОЕ КАЗЕННОЕ УЧРЕЖДЕНИЕ КУЛЬТУРЫ «ЦЕНТР ДОСУГА» МУНИЦИПАЛЬНОГО ОБРАЗОВАНИЯ «ПОСЕЛОК  ЛЕНИНСКИЙ»</dc:title>
  <dc:creator>User</dc:creator>
  <cp:lastModifiedBy>ЦД Ленинский</cp:lastModifiedBy>
  <cp:revision>102</cp:revision>
  <cp:lastPrinted>2024-01-18T01:27:50Z</cp:lastPrinted>
  <dcterms:created xsi:type="dcterms:W3CDTF">2020-10-22T00:21:47Z</dcterms:created>
  <dcterms:modified xsi:type="dcterms:W3CDTF">2024-05-28T01:16:34Z</dcterms:modified>
</cp:coreProperties>
</file>