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27.05.2024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630235"/>
              </p:ext>
            </p:extLst>
          </p:nvPr>
        </p:nvGraphicFramePr>
        <p:xfrm>
          <a:off x="90775" y="1077542"/>
          <a:ext cx="6672871" cy="5926434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9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Театрализованное представление ко Дню защиты детей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рисунка на асфальте; игровая программа.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приключения на Острове Игр»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5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соц. работника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3321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Встреча лета- национальный праздник Ысыах ОЛОНХО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Концерт «Слава России» посвящен Дню России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мультиков для детей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Акция «Подари росток» посадка цветов, саженцев в парке.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Фото конкурс для детей ««Лето разного цвета»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45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Реставрация памятников, детских площадок стадиона.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832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отца  России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Митинг «Память со слезами» посвящённый Дню памяти и скорби.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Арюшин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Развлекательная программа «Поколение</a:t>
                      </a:r>
                      <a:r>
                        <a:rPr lang="ru-RU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посвященная дню молодежи  в России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415728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Июнь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2024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789</TotalTime>
  <Words>183</Words>
  <Application>Microsoft Office PowerPoint</Application>
  <DocSecurity>0</DocSecurity>
  <PresentationFormat>Произвольный</PresentationFormat>
  <Paragraphs>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59</cp:revision>
  <dcterms:created xsi:type="dcterms:W3CDTF">2020-10-22T00:21:47Z</dcterms:created>
  <dcterms:modified xsi:type="dcterms:W3CDTF">2024-05-27T08:22:17Z</dcterms:modified>
  <cp:category/>
  <dc:identifier/>
  <cp:contentStatus/>
  <dc:language/>
  <cp:version/>
</cp:coreProperties>
</file>