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108"/>
      </p:cViewPr>
      <p:guideLst>
        <p:guide orient="horz" pos="218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26.07.2024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hololenko@inbox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064716"/>
              </p:ext>
            </p:extLst>
          </p:nvPr>
        </p:nvGraphicFramePr>
        <p:xfrm>
          <a:off x="90775" y="1077542"/>
          <a:ext cx="6672871" cy="5986166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95480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3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Видео ролик. Войны погибшие впервой мировой войне 1914-1918гг.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3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ВДВ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19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03.08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Фестиваль «Мы вместе» Юбилей Поселка Ленинский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97140289"/>
                  </a:ext>
                </a:extLst>
              </a:tr>
              <a:tr h="40419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железнодорожных войск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4399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Экскурсионный поход по памятникам населения  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26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физкультурника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2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строителя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ВВС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5378345"/>
                  </a:ext>
                </a:extLst>
              </a:tr>
              <a:tr h="4233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Спортивные соревнования «Спорт это жизнь» посвящённые Дню физкультурника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35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13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Развлекательная программа «Диско </a:t>
                      </a:r>
                      <a:r>
                        <a:rPr lang="ru-RU" sz="1013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пати</a:t>
                      </a:r>
                      <a:r>
                        <a:rPr lang="ru-RU" sz="1013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посвящённая международному Дню молодежи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99645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август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2024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878802"/>
              </p:ext>
            </p:extLst>
          </p:nvPr>
        </p:nvGraphicFramePr>
        <p:xfrm>
          <a:off x="90775" y="1077541"/>
          <a:ext cx="6672871" cy="4158279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4878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dirty="0"/>
                        <a:t>Анонс мероприятий</a:t>
                      </a:r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2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 пробег «Российский триколор» посвящённый Государственного флага РФ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3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российского кино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3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 короткометражного фильма «Моя родина» посвящённый Дню российского кино  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97140289"/>
                  </a:ext>
                </a:extLst>
              </a:tr>
              <a:tr h="4185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разгрома на Курской дуге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5972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День шахтера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август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2024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3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55084287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925</TotalTime>
  <Words>230</Words>
  <Application>Microsoft Office PowerPoint</Application>
  <DocSecurity>0</DocSecurity>
  <PresentationFormat>Произвольный</PresentationFormat>
  <Paragraphs>80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61</cp:revision>
  <dcterms:created xsi:type="dcterms:W3CDTF">2020-10-22T00:21:47Z</dcterms:created>
  <dcterms:modified xsi:type="dcterms:W3CDTF">2024-07-26T02:15:17Z</dcterms:modified>
  <cp:category/>
  <dc:identifier/>
  <cp:contentStatus/>
  <dc:language/>
  <cp:version/>
</cp:coreProperties>
</file>