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6858000" cy="709295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4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503" autoAdjust="0"/>
  </p:normalViewPr>
  <p:slideViewPr>
    <p:cSldViewPr>
      <p:cViewPr varScale="1">
        <p:scale>
          <a:sx n="88" d="100"/>
          <a:sy n="88" d="100"/>
        </p:scale>
        <p:origin x="1176" y="86"/>
      </p:cViewPr>
      <p:guideLst>
        <p:guide orient="horz" pos="223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AAFCC-26F9-4D74-BA2A-563215E6AA3F}" type="datetimeFigureOut">
              <a:rPr lang="ru-RU" smtClean="0"/>
              <a:t>25.07.2024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625600" y="746125"/>
            <a:ext cx="36068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84B5B-514F-4701-9F9F-65004ABAAF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534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25600" y="746125"/>
            <a:ext cx="36068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84B5B-514F-4701-9F9F-65004ABAAF5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496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7780" y="0"/>
            <a:ext cx="1720220" cy="709295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704096"/>
            <a:ext cx="2971800" cy="2206696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1828800" y="1497400"/>
            <a:ext cx="2971800" cy="2206696"/>
          </a:xfrm>
        </p:spPr>
        <p:txBody>
          <a:bodyPr anchor="b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2687242" y="6646358"/>
            <a:ext cx="2114549" cy="131350"/>
          </a:xfrm>
        </p:spPr>
        <p:txBody>
          <a:bodyPr/>
          <a:lstStyle/>
          <a:p>
            <a:fld id="{CAFE1924-6513-4952-A39A-E10F20C518F3}" type="datetimeFigureOut">
              <a:rPr lang="ru-RU" smtClean="0"/>
              <a:t>25.07.2024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4811232" y="6620087"/>
            <a:ext cx="342900" cy="157621"/>
          </a:xfrm>
        </p:spPr>
        <p:txBody>
          <a:bodyPr/>
          <a:lstStyle>
            <a:lvl1pPr algn="r">
              <a:defRPr/>
            </a:lvl1pPr>
          </a:lstStyle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2686051" y="6511953"/>
            <a:ext cx="2115740" cy="157621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25.07.2024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84047"/>
            <a:ext cx="1543050" cy="605199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84047"/>
            <a:ext cx="4514850" cy="605199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25.07.2024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472864"/>
            <a:ext cx="2743200" cy="5910791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25.07.2024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0" y="0"/>
            <a:ext cx="1720220" cy="709295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9842" y="6646358"/>
            <a:ext cx="2114549" cy="131350"/>
          </a:xfrm>
        </p:spPr>
        <p:txBody>
          <a:bodyPr/>
          <a:lstStyle/>
          <a:p>
            <a:fld id="{CAFE1924-6513-4952-A39A-E10F20C518F3}" type="datetimeFigureOut">
              <a:rPr lang="ru-RU" smtClean="0"/>
              <a:t>25.07.2024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3087291" y="6620087"/>
            <a:ext cx="400050" cy="157621"/>
          </a:xfrm>
        </p:spPr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628651" y="6511953"/>
            <a:ext cx="2115740" cy="157621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342900" y="1891453"/>
            <a:ext cx="2400300" cy="1812643"/>
          </a:xfrm>
        </p:spPr>
        <p:txBody>
          <a:bodyPr anchor="b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42900" y="3700812"/>
            <a:ext cx="2400484" cy="1509778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3546475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472864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657600" y="472864"/>
            <a:ext cx="2114550" cy="591079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25.07.2024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84668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698423"/>
            <a:ext cx="2686050" cy="2611620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899" y="3546475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2899" y="3971723"/>
            <a:ext cx="2686050" cy="2601367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657600" y="472864"/>
            <a:ext cx="2114550" cy="591079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25.07.2024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0350" y="472863"/>
            <a:ext cx="2971800" cy="591079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25.07.2024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25.07.2024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1733833"/>
            <a:ext cx="1885950" cy="1939068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33832"/>
            <a:ext cx="3525012" cy="3625286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25.07.2024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1" y="1733832"/>
            <a:ext cx="3522725" cy="362528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886200" y="1733832"/>
            <a:ext cx="1885950" cy="1940241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25.07.2024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617770" y="0"/>
            <a:ext cx="240230" cy="709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0" y="472863"/>
            <a:ext cx="2114550" cy="59107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72864"/>
            <a:ext cx="2743200" cy="5910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5829300" y="6620087"/>
            <a:ext cx="400050" cy="1576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3657601" y="6646358"/>
            <a:ext cx="2114549" cy="131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FE1924-6513-4952-A39A-E10F20C518F3}" type="datetimeFigureOut">
              <a:rPr lang="ru-RU" smtClean="0"/>
              <a:t>25.07.2024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3656410" y="6511953"/>
            <a:ext cx="2115740" cy="157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7670" y="137689"/>
            <a:ext cx="503365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>
                <a:solidFill>
                  <a:srgbClr val="C00000"/>
                </a:solidFill>
              </a:rPr>
              <a:t>РЕСПУБЛИКА САХА (ЯКУТИЯ) МУНИЦИПАЛЬНОЕ КАЗЕННОЕ УЧРЕЖДЕНИЕ КУЛЬТУРЫ КЛУБ ЛЕБЕДИНЫЙ «ЦЕНТР ДОСУГА» </a:t>
            </a:r>
            <a:br>
              <a:rPr lang="ru-RU" sz="1600" b="1" dirty="0">
                <a:solidFill>
                  <a:srgbClr val="C00000"/>
                </a:solidFill>
              </a:rPr>
            </a:br>
            <a:r>
              <a:rPr lang="ru-RU" sz="1600" b="1" dirty="0">
                <a:solidFill>
                  <a:srgbClr val="C00000"/>
                </a:solidFill>
              </a:rPr>
              <a:t>МУНИЦИПАЛЬНОГО ОБРАЗОВАНИЯ «ПОСЕЛОК  ЛЕНИНСКИЙ» </a:t>
            </a:r>
            <a:r>
              <a:rPr lang="ru-RU" sz="1600" dirty="0">
                <a:solidFill>
                  <a:srgbClr val="C00000"/>
                </a:solidFill>
              </a:rPr>
              <a:t/>
            </a:r>
            <a:br>
              <a:rPr lang="ru-RU" sz="1600" dirty="0">
                <a:solidFill>
                  <a:srgbClr val="C00000"/>
                </a:solidFill>
              </a:rPr>
            </a:br>
            <a:r>
              <a:rPr lang="ru-RU" sz="1600" dirty="0">
                <a:solidFill>
                  <a:srgbClr val="C00000"/>
                </a:solidFill>
              </a:rPr>
              <a:t> 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5814097"/>
              </p:ext>
            </p:extLst>
          </p:nvPr>
        </p:nvGraphicFramePr>
        <p:xfrm>
          <a:off x="362326" y="1077542"/>
          <a:ext cx="6019002" cy="50791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8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629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№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    </a:t>
                      </a:r>
                      <a:r>
                        <a:rPr lang="ru-RU" sz="2000" dirty="0">
                          <a:effectLst/>
                        </a:rPr>
                        <a:t>Дата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Анонс мероприятий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формат мероприятия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@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tsentr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dosuga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lebediny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Instagram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=""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https://www.instagram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com/tv/CGd-OaUK5Mw/?</a:t>
                      </a:r>
                      <a:r>
                        <a:rPr lang="en-US" sz="11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igshid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76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03.08.2024</a:t>
                      </a:r>
                      <a:endParaRPr lang="ru-RU" sz="11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Фестиваль «Мы вместе» </a:t>
                      </a:r>
                      <a:r>
                        <a:rPr lang="ru-RU" sz="1400" u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п.Ленинский</a:t>
                      </a:r>
                      <a:r>
                        <a:rPr lang="ru-RU" sz="1400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(мероприятие</a:t>
                      </a:r>
                      <a:r>
                        <a:rPr lang="ru-RU" sz="1400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61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10.08.2024</a:t>
                      </a:r>
                      <a:endParaRPr lang="ru-RU" sz="11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Фестиваль «Мы вместе» п.Лебединый (мероприятие)</a:t>
                      </a:r>
                      <a:endParaRPr lang="ru-RU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55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16.08.2024</a:t>
                      </a:r>
                      <a:endParaRPr lang="ru-RU" sz="11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августа Международный день молодежи.</a:t>
                      </a:r>
                      <a:r>
                        <a:rPr lang="ru-RU" sz="1400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(мероприятие по пушкинской карте)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endParaRPr lang="ru-RU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55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22.08.2024</a:t>
                      </a:r>
                      <a:endParaRPr lang="ru-RU" sz="11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Государственного флага Российской </a:t>
                      </a:r>
                      <a:r>
                        <a:rPr lang="ru-RU" sz="1400" u="non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Федерации</a:t>
                      </a:r>
                      <a:r>
                        <a:rPr lang="ru-RU" sz="1400" u="none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(видеоролик)</a:t>
                      </a:r>
                      <a:endParaRPr lang="ru-RU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3803" y="1531557"/>
            <a:ext cx="1149013" cy="5878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tx1"/>
                </a:solidFill>
              </a:rPr>
              <a:t>август</a:t>
            </a:r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endParaRPr lang="ru-RU" sz="1400" b="1" dirty="0">
              <a:solidFill>
                <a:schemeClr val="tx1"/>
              </a:solidFill>
              <a:effectLst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tx1"/>
                </a:solidFill>
                <a:effectLst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effectLst/>
              </a:rPr>
              <a:t>2024 </a:t>
            </a:r>
            <a:endParaRPr lang="ru-RU" sz="14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80">
            <a:off x="1875645" y="1628126"/>
            <a:ext cx="2778548" cy="789594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 rtl="0">
              <a:buNone/>
            </a:pPr>
            <a:r>
              <a:rPr lang="ru-RU" sz="1050" kern="1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3885598" algn="ctr" rotWithShape="0">
                    <a:srgbClr val="BFBFBF">
                      <a:alpha val="74998"/>
                    </a:srgbClr>
                  </a:outerShdw>
                </a:effectLst>
                <a:latin typeface="Arial Black"/>
              </a:rPr>
              <a:t>ПРИГЛАШАЕМ</a:t>
            </a:r>
            <a:endParaRPr lang="ru-RU" sz="1200" kern="1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29783" dir="3885598" algn="ctr" rotWithShape="0">
                  <a:srgbClr val="BFBFBF">
                    <a:alpha val="74998"/>
                  </a:srgbClr>
                </a:outerShdw>
              </a:effectLst>
              <a:latin typeface="Arial Black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200FC8C-196C-4ABC-B9DF-41106A01515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57" y="35917"/>
            <a:ext cx="1086114" cy="1086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0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оставн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остав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тав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1111</TotalTime>
  <Words>78</Words>
  <Application>Microsoft Office PowerPoint</Application>
  <PresentationFormat>Произвольный</PresentationFormat>
  <Paragraphs>33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Times New Roman</vt:lpstr>
      <vt:lpstr>Wingdings</vt:lpstr>
      <vt:lpstr>Составная</vt:lpstr>
      <vt:lpstr> РЕСПУБЛИКА САХА (ЯКУТИЯ) МУНИЦИПАЛЬНОЕ КАЗЕННОЕ УЧРЕЖДЕНИЕ КУЛЬТУРЫ КЛУБ ЛЕБЕДИНЫЙ «ЦЕНТР ДОСУГА»  МУНИЦИПАЛЬНОГО ОБРАЗОВАНИЯ «ПОСЕЛОК  ЛЕНИНСКИЙ»  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 САХА (ЯКУТИЯ) МУНИЦИПАЛЬНОЕ КАЗЕННОЕ УЧРЕЖДЕНИЕ КУЛЬТУРЫ «ЦЕНТР ДОСУГА» МУНИЦИПАЛЬНОГО ОБРАЗОВАНИЯ «ПОСЕЛОК  ЛЕНИНСКИЙ»</dc:title>
  <dc:creator>User</dc:creator>
  <cp:lastModifiedBy>ЦД Ленинский</cp:lastModifiedBy>
  <cp:revision>106</cp:revision>
  <cp:lastPrinted>2024-05-29T01:43:17Z</cp:lastPrinted>
  <dcterms:created xsi:type="dcterms:W3CDTF">2020-10-22T00:21:47Z</dcterms:created>
  <dcterms:modified xsi:type="dcterms:W3CDTF">2024-07-25T09:57:29Z</dcterms:modified>
</cp:coreProperties>
</file>