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60" r:id="rId3"/>
  </p:sldIdLst>
  <p:sldSz cx="6858000" cy="709295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503" autoAdjust="0"/>
  </p:normalViewPr>
  <p:slideViewPr>
    <p:cSldViewPr>
      <p:cViewPr varScale="1">
        <p:scale>
          <a:sx n="110" d="100"/>
          <a:sy n="110" d="100"/>
        </p:scale>
        <p:origin x="3132" y="102"/>
      </p:cViewPr>
      <p:guideLst>
        <p:guide orient="horz" pos="22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AFCC-26F9-4D74-BA2A-563215E6AA3F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746125"/>
            <a:ext cx="3606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84B5B-514F-4701-9F9F-65004ABAA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9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16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28800" y="1497400"/>
            <a:ext cx="2971800" cy="2206696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26872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2686051" y="6511953"/>
            <a:ext cx="2115740" cy="157621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84047"/>
            <a:ext cx="1543050" cy="605199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84047"/>
            <a:ext cx="4514850" cy="605199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98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3087291" y="6620087"/>
            <a:ext cx="400050" cy="157621"/>
          </a:xfrm>
        </p:spPr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28651" y="6511953"/>
            <a:ext cx="2115740" cy="157621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42900" y="1891453"/>
            <a:ext cx="2400300" cy="1812643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350" y="472863"/>
            <a:ext cx="2971800" cy="591079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617770" y="0"/>
            <a:ext cx="240230" cy="709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0" y="472863"/>
            <a:ext cx="2114550" cy="5910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72864"/>
            <a:ext cx="2743200" cy="5910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5829300" y="6620087"/>
            <a:ext cx="400050" cy="157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657601" y="6646358"/>
            <a:ext cx="2114549" cy="131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656410" y="6511953"/>
            <a:ext cx="2115740" cy="157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670" y="137689"/>
            <a:ext cx="503365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КЛУБ ЛЕБЕДИНЫЙ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МУНИЦИПАЛЬНОГО ОБРАЗОВАНИЯ «ПОСЕЛОК  ЛЕНИНСКИЙ» 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33117"/>
              </p:ext>
            </p:extLst>
          </p:nvPr>
        </p:nvGraphicFramePr>
        <p:xfrm>
          <a:off x="188640" y="1077542"/>
          <a:ext cx="6192688" cy="5487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4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2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2000" dirty="0">
                          <a:effectLst/>
                        </a:rPr>
                        <a:t>Дата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Анонс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tsentr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dosuga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lebediny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Instagram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https://www.instagram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com/tv/CGd-OaUK5Mw/?</a:t>
                      </a:r>
                      <a:r>
                        <a:rPr lang="en-US" sz="11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igshid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7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03.12.2024г</a:t>
                      </a: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неизвестного солдата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6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03.12.2024г</a:t>
                      </a: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инвалидов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04.12.2024г</a:t>
                      </a: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заказа подарков Деду Морозу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06.12.2024г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Открытие Новогодней Ёлки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2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12.12.2024г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Конституции Российской Федерации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4081" y="1531314"/>
            <a:ext cx="1149013" cy="5878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</a:rPr>
              <a:t>Декабрь </a:t>
            </a:r>
            <a:endParaRPr lang="ru-RU" sz="1400" b="1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effectLst/>
              </a:rPr>
              <a:t> 2024 </a:t>
            </a: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1875645" y="1628126"/>
            <a:ext cx="2778548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ru-RU" sz="1050" kern="1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3885598" algn="ctr" rotWithShape="0">
                    <a:srgbClr val="BFBFBF">
                      <a:alpha val="74998"/>
                    </a:srgbClr>
                  </a:outerShdw>
                </a:effectLst>
                <a:latin typeface="Arial Black"/>
              </a:rPr>
              <a:t>ПРИГЛАШАЕМ</a:t>
            </a: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00FC8C-196C-4ABC-B9DF-41106A015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57" y="35917"/>
            <a:ext cx="1086114" cy="10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659596"/>
              </p:ext>
            </p:extLst>
          </p:nvPr>
        </p:nvGraphicFramePr>
        <p:xfrm>
          <a:off x="188640" y="378123"/>
          <a:ext cx="6069250" cy="37422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318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21.12.2024г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зимнего солнцестояния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57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22.12.2024г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энергетика 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1534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28.12.2024г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Голубой огонёк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690422"/>
      </p:ext>
    </p:extLst>
  </p:cSld>
  <p:clrMapOvr>
    <a:masterClrMapping/>
  </p:clrMapOvr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1507</TotalTime>
  <Words>183</Words>
  <Application>Microsoft Office PowerPoint</Application>
  <PresentationFormat>Произвольный</PresentationFormat>
  <Paragraphs>55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 Black</vt:lpstr>
      <vt:lpstr>Calibri</vt:lpstr>
      <vt:lpstr>Times New Roman</vt:lpstr>
      <vt:lpstr>Wingdings</vt:lpstr>
      <vt:lpstr>Составная</vt:lpstr>
      <vt:lpstr> РЕСПУБЛИКА САХА (ЯКУТИЯ) МУНИЦИПАЛЬНОЕ КАЗЕННОЕ УЧРЕЖДЕНИЕ КУЛЬТУРЫ КЛУБ ЛЕБЕДИНЫЙ «ЦЕНТР ДОСУГА»  МУНИЦИПАЛЬНОГО ОБРАЗОВАНИЯ «ПОСЕЛОК  ЛЕНИНСКИЙ» 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Мария Хололенко</cp:lastModifiedBy>
  <cp:revision>118</cp:revision>
  <cp:lastPrinted>2024-05-29T01:43:17Z</cp:lastPrinted>
  <dcterms:created xsi:type="dcterms:W3CDTF">2020-10-22T00:21:47Z</dcterms:created>
  <dcterms:modified xsi:type="dcterms:W3CDTF">2024-11-28T03:15:47Z</dcterms:modified>
</cp:coreProperties>
</file>