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110" d="100"/>
          <a:sy n="110" d="100"/>
        </p:scale>
        <p:origin x="3132" y="102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497400"/>
            <a:ext cx="2971800" cy="2206696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6511953"/>
            <a:ext cx="2115740" cy="157621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84047"/>
            <a:ext cx="1543050" cy="605199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4047"/>
            <a:ext cx="4514850" cy="60519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6646358"/>
            <a:ext cx="2114549" cy="131350"/>
          </a:xfrm>
        </p:spPr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6620087"/>
            <a:ext cx="400050" cy="157621"/>
          </a:xfrm>
        </p:spPr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6511953"/>
            <a:ext cx="2115740" cy="157621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1891453"/>
            <a:ext cx="2400300" cy="1812643"/>
          </a:xfrm>
        </p:spPr>
        <p:txBody>
          <a:bodyPr anchor="b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472864"/>
            <a:ext cx="2114550" cy="59107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472863"/>
            <a:ext cx="2971800" cy="59107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709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472863"/>
            <a:ext cx="2114550" cy="5910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2864"/>
            <a:ext cx="2743200" cy="591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6620087"/>
            <a:ext cx="400050" cy="1576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6646358"/>
            <a:ext cx="2114549" cy="131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6511953"/>
            <a:ext cx="2115740" cy="157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33117"/>
              </p:ext>
            </p:extLst>
          </p:nvPr>
        </p:nvGraphicFramePr>
        <p:xfrm>
          <a:off x="188640" y="1077542"/>
          <a:ext cx="6192688" cy="5487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2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7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03.12.2024г</a:t>
                      </a: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неизвестного солдата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1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03.12.2024г</a:t>
                      </a: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инвалидов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04.12.2024г</a:t>
                      </a: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заказа подарков Деду Морозу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06.12.2024г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Новогодней Ёлки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12.12.2024г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Конституции Российской Федерации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</a:rPr>
              <a:t>Декабрь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2024 </a:t>
            </a: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659596"/>
              </p:ext>
            </p:extLst>
          </p:nvPr>
        </p:nvGraphicFramePr>
        <p:xfrm>
          <a:off x="188640" y="378123"/>
          <a:ext cx="6069250" cy="3742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21.12.2024г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зимнего солнцестояния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22.12.2024г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энергетика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15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28.12.2024г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Голубой огонёк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Власенкова Н.И.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183</Words>
  <Application>Microsoft Office PowerPoint</Application>
  <PresentationFormat>Произвольный</PresentationFormat>
  <Paragraphs>55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 Black</vt:lpstr>
      <vt:lpstr>Calibri</vt:lpstr>
      <vt:lpstr>Times New Roman</vt:lpstr>
      <vt:lpstr>Wingdings</vt:lpstr>
      <vt:lpstr>Составная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Мария Хололенко</cp:lastModifiedBy>
  <cp:revision>118</cp:revision>
  <cp:lastPrinted>2024-05-29T01:43:17Z</cp:lastPrinted>
  <dcterms:created xsi:type="dcterms:W3CDTF">2020-10-22T00:21:47Z</dcterms:created>
  <dcterms:modified xsi:type="dcterms:W3CDTF">2024-11-28T03:15:47Z</dcterms:modified>
</cp:coreProperties>
</file>