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2592" y="108"/>
      </p:cViewPr>
      <p:guideLst>
        <p:guide orient="horz" pos="218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28.11.2024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087343"/>
              </p:ext>
            </p:extLst>
          </p:nvPr>
        </p:nvGraphicFramePr>
        <p:xfrm>
          <a:off x="92564" y="1077541"/>
          <a:ext cx="6672871" cy="5637285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38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05477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03.12.2024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Благотворительный концерт «Солнце светит всем одинокого» ко Дню Инвалидов 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03.12.2024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День неизвестного солдата 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4097055"/>
                  </a:ext>
                </a:extLst>
              </a:tr>
              <a:tr h="3414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05.12.2024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Битва за Москву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9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09.12.2024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День героев отечества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217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13.12.2024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Конкурс ледяных фигур «Снежное королевство» среди поселения 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6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15.12.2024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Международный день борьбы со Спидом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02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18.12.2024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День работников загса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20.12.2024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Мастер класс по изготовлению новогодних игрушек «Мастерская Деда Мороза»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2375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14.12.24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Открытие поселковой елки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22.12.2024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День Энергетика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FF"/>
                          </a:highlight>
                        </a:rPr>
                        <a:t>Арюшин</a:t>
                      </a:r>
                      <a:endParaRPr lang="ru-RU" sz="1100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319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03.12.2024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День работников загса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Беспятова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332656" y="1818283"/>
            <a:ext cx="909913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декабрь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2024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6BE0B3-3B03-78E4-06A5-5979FB924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Объект 8">
            <a:extLst>
              <a:ext uri="{FF2B5EF4-FFF2-40B4-BE49-F238E27FC236}">
                <a16:creationId xmlns:a16="http://schemas.microsoft.com/office/drawing/2014/main" id="{48F9373A-9FB2-3641-60B1-9E71CFF4D2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673915"/>
              </p:ext>
            </p:extLst>
          </p:nvPr>
        </p:nvGraphicFramePr>
        <p:xfrm>
          <a:off x="83992" y="451416"/>
          <a:ext cx="6672871" cy="5253289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464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1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11836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/>
                        <a:t> 2024-2025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36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28.12.2024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Вечер отдыха «Новогодний карнавал»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233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27.12.2024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Показ новогодних фильмов ко Дню кино.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0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01.01.2025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Новогодняя Дискотека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5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03.01.2025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Детская елка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3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06.01.2025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Рождество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2383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4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5042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171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9964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27527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978</TotalTime>
  <Words>172</Words>
  <Application>Microsoft Office PowerPoint</Application>
  <DocSecurity>0</DocSecurity>
  <PresentationFormat>Произвольный</PresentationFormat>
  <Paragraphs>72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  <vt:lpstr>Презентация PowerPoint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65</cp:revision>
  <dcterms:created xsi:type="dcterms:W3CDTF">2020-10-22T00:21:47Z</dcterms:created>
  <dcterms:modified xsi:type="dcterms:W3CDTF">2024-11-28T03:37:55Z</dcterms:modified>
  <cp:category/>
  <dc:identifier/>
  <cp:contentStatus/>
  <dc:language/>
  <cp:version/>
</cp:coreProperties>
</file>