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>
                <a:solidFill>
                  <a:srgbClr val="C00000"/>
                </a:solidFill>
              </a:rPr>
              <a:t/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975661"/>
              </p:ext>
            </p:extLst>
          </p:nvPr>
        </p:nvGraphicFramePr>
        <p:xfrm>
          <a:off x="362326" y="1077542"/>
          <a:ext cx="6019002" cy="5532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08.09.2024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озера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Байкал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22.09.2024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осеннего равноденствия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государственности Якутии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27.09.2024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воспитателя и всех </a:t>
                      </a:r>
                      <a:r>
                        <a:rPr lang="ru-RU" sz="1400" b="1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дошкольных </a:t>
                      </a:r>
                      <a:r>
                        <a:rPr lang="ru-RU" sz="1400" b="1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интернета в России</a:t>
                      </a: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Веры, Надежды и Любови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(мероприятие по пушкинской карте)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Сентябрь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2024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87</Words>
  <Application>Microsoft Office PowerPoint</Application>
  <PresentationFormat>Произвольный</PresentationFormat>
  <Paragraphs>40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105</cp:revision>
  <cp:lastPrinted>2024-05-29T01:43:17Z</cp:lastPrinted>
  <dcterms:created xsi:type="dcterms:W3CDTF">2020-10-22T00:21:47Z</dcterms:created>
  <dcterms:modified xsi:type="dcterms:W3CDTF">2024-08-28T01:24:22Z</dcterms:modified>
</cp:coreProperties>
</file>