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8" d="100"/>
          <a:sy n="88" d="100"/>
        </p:scale>
        <p:origin x="1176" y="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smtClean="0"/>
              <a:t/>
            </a:r>
            <a:br>
              <a:rPr lang="ru-RU" sz="1600" b="1" smtClean="0"/>
            </a:br>
            <a:r>
              <a:rPr lang="ru-RU" sz="1600" b="1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smtClean="0">
                <a:solidFill>
                  <a:srgbClr val="C00000"/>
                </a:solidFill>
              </a:rPr>
            </a:br>
            <a:r>
              <a:rPr lang="ru-RU" sz="1600" b="1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smtClean="0">
                <a:solidFill>
                  <a:srgbClr val="C00000"/>
                </a:solidFill>
              </a:rPr>
              <a:t/>
            </a:r>
            <a:br>
              <a:rPr lang="ru-RU" sz="1600" smtClean="0">
                <a:solidFill>
                  <a:srgbClr val="C00000"/>
                </a:solidFill>
              </a:rPr>
            </a:br>
            <a:r>
              <a:rPr lang="ru-RU" sz="160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335983"/>
              </p:ext>
            </p:extLst>
          </p:nvPr>
        </p:nvGraphicFramePr>
        <p:xfrm>
          <a:off x="188640" y="1077542"/>
          <a:ext cx="6192688" cy="548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пожилых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людей (акция)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</a:t>
                      </a:r>
                      <a:r>
                        <a:rPr lang="ru-RU" sz="140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(открытка, поздравление)</a:t>
                      </a: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Всемирный день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почты</a:t>
                      </a:r>
                      <a:r>
                        <a:rPr lang="ru-RU" sz="140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(открытка)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кадрового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 (дискотека)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хлеба (видеоролик)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Октя</a:t>
            </a:r>
            <a:r>
              <a:rPr lang="ru-RU" sz="1400" b="1" dirty="0" smtClean="0">
                <a:solidFill>
                  <a:schemeClr val="tx1"/>
                </a:solidFill>
              </a:rPr>
              <a:t>брь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2024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77675"/>
              </p:ext>
            </p:extLst>
          </p:nvPr>
        </p:nvGraphicFramePr>
        <p:xfrm>
          <a:off x="188640" y="378123"/>
          <a:ext cx="6192688" cy="6025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повара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(открытка)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Праздник любителя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бильярда (мероприятие)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автомобилиста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(открытка)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школьных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 (открытка)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28.10.2024г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</a:t>
                      </a: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Бабушек и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Дедушек (мероприятие)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15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165</Words>
  <Application>Microsoft Office PowerPoint</Application>
  <PresentationFormat>Произвольный</PresentationFormat>
  <Paragraphs>65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108</cp:revision>
  <cp:lastPrinted>2024-05-29T01:43:17Z</cp:lastPrinted>
  <dcterms:created xsi:type="dcterms:W3CDTF">2020-10-22T00:21:47Z</dcterms:created>
  <dcterms:modified xsi:type="dcterms:W3CDTF">2024-09-26T02:10:03Z</dcterms:modified>
</cp:coreProperties>
</file>