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7092950"/>
  <p:notesSz cx="6858000" cy="70929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62221E-A508-0D57-EB1A-2AAC0E71F4D7}">
  <a:tblStyle styleId="{B762221E-A508-0D57-EB1A-2AAC0E71F4D7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1" autoAdjust="0"/>
  </p:normalViewPr>
  <p:slideViewPr>
    <p:cSldViewPr>
      <p:cViewPr varScale="1">
        <p:scale>
          <a:sx n="115" d="100"/>
          <a:sy n="115" d="100"/>
        </p:scale>
        <p:origin x="2322" y="-822"/>
      </p:cViewPr>
      <p:guideLst>
        <p:guide orient="horz" pos="218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189144"/>
            <a:ext cx="6583680" cy="671465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912606"/>
            <a:ext cx="5606415" cy="3026325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4002206"/>
            <a:ext cx="4931921" cy="1435723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386171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84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1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88106"/>
            <a:ext cx="1307306" cy="55955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88106"/>
            <a:ext cx="4179094" cy="55955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1828800" y="1497400"/>
            <a:ext cx="2971800" cy="2206696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>
          <a:xfrm>
            <a:off x="26872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26.09.2024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>
          <a:xfrm>
            <a:off x="26860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26.09.2024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>
          <a:xfrm>
            <a:off x="6298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26.09.2024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>
          <a:xfrm>
            <a:off x="3087291" y="6620087"/>
            <a:ext cx="400050" cy="157621"/>
          </a:xfrm>
        </p:spPr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>
          <a:xfrm>
            <a:off x="6286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auto">
          <a:xfrm>
            <a:off x="342900" y="1891453"/>
            <a:ext cx="2400300" cy="1812643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Font typeface="Wingdings"/>
              <a:buNone/>
              <a:defRPr lang="en-US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26.09.2024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buFont typeface="Wingdings"/>
              <a:buChar char="§"/>
              <a:defRPr sz="1400"/>
            </a:lvl5pPr>
            <a:lvl6pPr>
              <a:buFont typeface="Wingdings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26.09.2024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800350" y="472863"/>
            <a:ext cx="2971800" cy="591079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26.09.2024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26.09.2024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26.09.2024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30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26.09.2024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26.09.2024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72050" y="284047"/>
            <a:ext cx="1543050" cy="605199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342900" y="284047"/>
            <a:ext cx="4514850" cy="605199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26.09.2024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213781"/>
            <a:ext cx="5606415" cy="3026325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4296851"/>
            <a:ext cx="4932617" cy="1410529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41581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12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27884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127885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4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070081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2814719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067517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2812484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1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134872"/>
            <a:ext cx="3112229" cy="482320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30263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106499"/>
            <a:ext cx="3193277" cy="480429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2979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5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189146"/>
            <a:ext cx="6583680" cy="671465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630484"/>
            <a:ext cx="5554980" cy="1402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127885"/>
            <a:ext cx="5553490" cy="4176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6437053"/>
            <a:ext cx="1310105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6437053"/>
            <a:ext cx="2653748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6437053"/>
            <a:ext cx="959747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2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hololenko@inbox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600" b="1"/>
              <a:t/>
            </a: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r>
              <a:rPr lang="ru-RU" sz="1600">
                <a:solidFill>
                  <a:srgbClr val="C00000"/>
                </a:solidFill>
              </a:rPr>
              <a:t/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882406"/>
              </p:ext>
            </p:extLst>
          </p:nvPr>
        </p:nvGraphicFramePr>
        <p:xfrm>
          <a:off x="90775" y="1077542"/>
          <a:ext cx="6672871" cy="7535482"/>
        </p:xfrm>
        <a:graphic>
          <a:graphicData uri="http://schemas.openxmlformats.org/drawingml/2006/table">
            <a:tbl>
              <a:tblPr firstRow="1" firstCol="1" bandRow="1">
                <a:tableStyleId>{B762221E-A508-0D57-EB1A-2AAC0E71F4D7}</a:tableStyleId>
              </a:tblPr>
              <a:tblGrid>
                <a:gridCol w="241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4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1921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/>
                        <a:t>Анонс мероприятий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8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 smtClean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01.10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Развлекательная программа ко</a:t>
                      </a:r>
                      <a:r>
                        <a:rPr lang="ru-RU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Дню пожилого человека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1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01.10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сухопутных войск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04.10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защиты животных. Акция «Мы в ответе за тех, кого приручили»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004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06.10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Видео ролик про учителей «Я горжусь своим учителям» ко Дню учителя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8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09.10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Всемирный день почты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9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09.10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Освобождение Кавказа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0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 Мультфильмов День анимации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378345"/>
                  </a:ext>
                </a:extLst>
              </a:tr>
              <a:tr h="2180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Творческий конкурс «Талант Алдана»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1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бабушек и дедушек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8597102"/>
                  </a:ext>
                </a:extLst>
              </a:tr>
              <a:tr h="3031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Вечер отдыха «Без тормозов» ко Дню автомобилистов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 год со дня штурма Севастополя в ВОВ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33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84157281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60362134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996456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332656" y="1818283"/>
            <a:ext cx="909913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Октябрь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2024 </a:t>
            </a:r>
            <a:endParaRPr dirty="0"/>
          </a:p>
        </p:txBody>
      </p:sp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3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801</TotalTime>
  <Words>121</Words>
  <Application>Microsoft Office PowerPoint</Application>
  <DocSecurity>0</DocSecurity>
  <PresentationFormat>Произвольный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 Black</vt:lpstr>
      <vt:lpstr>Calibri</vt:lpstr>
      <vt:lpstr>Corbel</vt:lpstr>
      <vt:lpstr>Times New Roman</vt:lpstr>
      <vt:lpstr>Wingdings</vt:lpstr>
      <vt:lpstr>Базис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</vt:vector>
  </TitlesOfParts>
  <Manager/>
  <Company>SPecialiST RePack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subject/>
  <dc:creator>User</dc:creator>
  <cp:keywords/>
  <dc:description/>
  <cp:lastModifiedBy>Администратор</cp:lastModifiedBy>
  <cp:revision>60</cp:revision>
  <dcterms:created xsi:type="dcterms:W3CDTF">2020-10-22T00:21:47Z</dcterms:created>
  <dcterms:modified xsi:type="dcterms:W3CDTF">2024-09-26T02:37:05Z</dcterms:modified>
  <cp:category/>
  <dc:identifier/>
  <cp:contentStatus/>
  <dc:language/>
  <cp:version/>
</cp:coreProperties>
</file>