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15" d="100"/>
          <a:sy n="115" d="100"/>
        </p:scale>
        <p:origin x="2322" y="-822"/>
      </p:cViewPr>
      <p:guideLst>
        <p:guide orient="horz" pos="218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26.09.2024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1600" b="1"/>
              <a:t/>
            </a: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r>
              <a:rPr lang="ru-RU" sz="1600">
                <a:solidFill>
                  <a:srgbClr val="C00000"/>
                </a:solidFill>
              </a:rPr>
              <a:t/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7882406"/>
              </p:ext>
            </p:extLst>
          </p:nvPr>
        </p:nvGraphicFramePr>
        <p:xfrm>
          <a:off x="90775" y="1077542"/>
          <a:ext cx="6672871" cy="7535482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241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19210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Развлекательная программа ко</a:t>
                      </a:r>
                      <a:r>
                        <a:rPr lang="ru-RU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Дню пожилого человека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сухопутных войск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04.10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защиты животных. Акция «Мы в ответе за тех, кого приручили»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00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06.10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Видео ролик про учителей «Я горжусь своим учителям» ко Дню учителя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85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09.10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Всемирный день почты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09.10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Освобождение Кавказа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 Мультфильмов День анимации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2180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Творческий конкурс «Талант Алдана»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бабушек и дедушек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3031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Вечер отдыха «Без тормозов» ко Дню автомобилистов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30.10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 год со дня штурма Севастополя в ВОВ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33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84157281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60362134"/>
                  </a:ext>
                </a:extLst>
              </a:tr>
              <a:tr h="6164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99645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332656" y="1818283"/>
            <a:ext cx="909913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Октябрь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2024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801</TotalTime>
  <Words>121</Words>
  <Application>Microsoft Office PowerPoint</Application>
  <DocSecurity>0</DocSecurity>
  <PresentationFormat>Произвольный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Администратор</cp:lastModifiedBy>
  <cp:revision>60</cp:revision>
  <dcterms:created xsi:type="dcterms:W3CDTF">2020-10-22T00:21:47Z</dcterms:created>
  <dcterms:modified xsi:type="dcterms:W3CDTF">2024-09-26T02:37:05Z</dcterms:modified>
  <cp:category/>
  <dc:identifier/>
  <cp:contentStatus/>
  <dc:language/>
  <cp:version/>
</cp:coreProperties>
</file>