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1902" y="-36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27.08.2024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317666"/>
              </p:ext>
            </p:extLst>
          </p:nvPr>
        </p:nvGraphicFramePr>
        <p:xfrm>
          <a:off x="90775" y="1077542"/>
          <a:ext cx="6672871" cy="6262677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1598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4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знаний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Информационный час.День окончания второй мировой войны 1945г 79лет.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Информационный час «Мир» ко Дню солидарности в борьбе с терроризмом.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7140289"/>
                  </a:ext>
                </a:extLst>
              </a:tr>
              <a:tr h="3220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81год со дня Блокады Ленинграда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702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Бородинское сражение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Всемирный день папы Творческий конкурс «Папа может» посвящённый Дню отца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3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Кросс наций 2024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3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21.09.2024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Вечер-отдыха для молодежи «Некогда скучать»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13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Беспятова</a:t>
                      </a:r>
                      <a:endParaRPr lang="ru-RU" sz="1200" dirty="0">
                        <a:effectLst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80914"/>
                  </a:ext>
                </a:extLst>
              </a:tr>
              <a:tr h="428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Концерт, посвящённый Дню государственности Республике (САХА) Якутия «Царство вечной мерзлоты»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4484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27.09.24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воспитателей и дошкольных работников.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сентябрь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933</TotalTime>
  <Words>157</Words>
  <Application>Microsoft Office PowerPoint</Application>
  <DocSecurity>0</DocSecurity>
  <PresentationFormat>Произвольный</PresentationFormat>
  <Paragraphs>51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64</cp:revision>
  <cp:lastPrinted>2024-08-07T03:19:26Z</cp:lastPrinted>
  <dcterms:created xsi:type="dcterms:W3CDTF">2020-10-22T00:21:47Z</dcterms:created>
  <dcterms:modified xsi:type="dcterms:W3CDTF">2024-08-27T02:24:40Z</dcterms:modified>
  <cp:category/>
  <dc:identifier/>
  <cp:contentStatus/>
  <dc:language/>
  <cp:version/>
</cp:coreProperties>
</file>