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7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404643"/>
              </p:ext>
            </p:extLst>
          </p:nvPr>
        </p:nvGraphicFramePr>
        <p:xfrm>
          <a:off x="92564" y="1077542"/>
          <a:ext cx="6672871" cy="6046863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241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04.11.24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Фото конкурс для учащихся в школах «Школьные годы прекрасны»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08.11.24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Ночь Искусств «Своих не бросаем»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10.11.24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полиции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17.11.24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Международный день отказа от курения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00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19.11.24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Международный день мужчин 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«Конкурс мужские руки»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22.11.24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«Подарок своими руками для любимой мамы» Ко дню матери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5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25.11.24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Праздничный концерт  «Всем мамам посвящается» ко дню матери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к Новому году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lvl="0" indent="0" algn="ctr" defTabSz="51435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21.12.24</a:t>
                      </a:r>
                      <a:endParaRPr lang="ru-RU" sz="1050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Семейный просмотр фильма «Семейный переполох» </a:t>
                      </a:r>
                      <a:endParaRPr lang="ru-RU" sz="110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Арюшин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lvl="0" indent="0" algn="ctr" defTabSz="51435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 «Якутский оберег» мероприятие приуроченное к декаде Олонхо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Ноябрь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969</TotalTime>
  <Words>158</Words>
  <Application>Microsoft Office PowerPoint</Application>
  <DocSecurity>0</DocSecurity>
  <PresentationFormat>Произвольный</PresentationFormat>
  <Paragraphs>53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64</cp:revision>
  <dcterms:created xsi:type="dcterms:W3CDTF">2020-10-22T00:21:47Z</dcterms:created>
  <dcterms:modified xsi:type="dcterms:W3CDTF">2024-10-26T01:57:06Z</dcterms:modified>
  <cp:category/>
  <dc:identifier/>
  <cp:contentStatus/>
  <dc:language/>
  <cp:version/>
</cp:coreProperties>
</file>