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110" d="100"/>
          <a:sy n="110" d="100"/>
        </p:scale>
        <p:origin x="3132" y="102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057937"/>
              </p:ext>
            </p:extLst>
          </p:nvPr>
        </p:nvGraphicFramePr>
        <p:xfrm>
          <a:off x="188640" y="1077542"/>
          <a:ext cx="6192688" cy="548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03.11.2024г</a:t>
                      </a: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«День народного единства» Концерт благотворительный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04.11.2024г</a:t>
                      </a: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районном фестивале «Вместе»</a:t>
                      </a: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07.11.2024г</a:t>
                      </a: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согласия и примирения </a:t>
                      </a: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(открытка)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Всемирный день молодежи (дискотека)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студентов (дискотека)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</a:rPr>
              <a:t>Ноябрь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2024 </a:t>
            </a: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99165"/>
              </p:ext>
            </p:extLst>
          </p:nvPr>
        </p:nvGraphicFramePr>
        <p:xfrm>
          <a:off x="188640" y="378123"/>
          <a:ext cx="6192688" cy="6025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рождения Деда Мороза (видеоролик)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отказа от курения (акция)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сыновей (мероприятие по пушкинской</a:t>
                      </a: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карте)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матери (мероприятие)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153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29.11.2024г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Творческий вечер к</a:t>
                      </a: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«Дню</a:t>
                      </a: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Олонхо» (мероприятие для детей)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15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</TotalTime>
  <Words>255</Words>
  <Application>Microsoft Office PowerPoint</Application>
  <PresentationFormat>Произвольный</PresentationFormat>
  <Paragraphs>65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Мария Хололенко</cp:lastModifiedBy>
  <cp:revision>113</cp:revision>
  <cp:lastPrinted>2024-05-29T01:43:17Z</cp:lastPrinted>
  <dcterms:created xsi:type="dcterms:W3CDTF">2020-10-22T00:21:47Z</dcterms:created>
  <dcterms:modified xsi:type="dcterms:W3CDTF">2024-10-26T01:49:13Z</dcterms:modified>
</cp:coreProperties>
</file>