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60" r:id="rId3"/>
  </p:sldIdLst>
  <p:sldSz cx="6858000" cy="709295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110" d="100"/>
          <a:sy n="110" d="100"/>
        </p:scale>
        <p:origin x="3132" y="102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6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28800" y="1497400"/>
            <a:ext cx="2971800" cy="2206696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872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86051" y="6511953"/>
            <a:ext cx="2115740" cy="15762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84047"/>
            <a:ext cx="1543050" cy="60519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4047"/>
            <a:ext cx="4514850" cy="60519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98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3087291" y="6620087"/>
            <a:ext cx="400050" cy="157621"/>
          </a:xfrm>
        </p:spPr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28651" y="6511953"/>
            <a:ext cx="2115740" cy="157621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2900" y="1891453"/>
            <a:ext cx="2400300" cy="1812643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472863"/>
            <a:ext cx="2971800" cy="59107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17770" y="0"/>
            <a:ext cx="240230" cy="709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472863"/>
            <a:ext cx="2114550" cy="591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2864"/>
            <a:ext cx="2743200" cy="5910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5829300" y="6620087"/>
            <a:ext cx="400050" cy="157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657601" y="6646358"/>
            <a:ext cx="2114549" cy="131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6410" y="6511953"/>
            <a:ext cx="2115740" cy="157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057937"/>
              </p:ext>
            </p:extLst>
          </p:nvPr>
        </p:nvGraphicFramePr>
        <p:xfrm>
          <a:off x="188640" y="1077542"/>
          <a:ext cx="6192688" cy="5487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7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03.11.2024г</a:t>
                      </a: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«День народного единства» Концерт благотворительный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04.11.2024г</a:t>
                      </a: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районном фестивале «Вместе»</a:t>
                      </a: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07.11.2024г</a:t>
                      </a: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согласия и примирения </a:t>
                      </a:r>
                      <a:r>
                        <a:rPr lang="ru-RU" sz="1400" b="1" u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(открытка)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09.11.2024г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Всемирный день молодежи (дискотека)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17.11.2024г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студентов (дискотека)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081" y="1531314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</a:rPr>
              <a:t>Ноябрь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2024 </a:t>
            </a: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99165"/>
              </p:ext>
            </p:extLst>
          </p:nvPr>
        </p:nvGraphicFramePr>
        <p:xfrm>
          <a:off x="188640" y="378123"/>
          <a:ext cx="6192688" cy="6025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1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18.11.2024г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рождения Деда Мороза (видеоролик)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57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21.11.2024г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отказа от курения (акция)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22.11.2024г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сыновей (мероприятие по пушкинской</a:t>
                      </a:r>
                      <a:r>
                        <a:rPr lang="ru-RU" sz="1400" b="1" u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карте)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24.11.2024г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матери (мероприятие)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29.11.2024г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вечер к</a:t>
                      </a:r>
                      <a:r>
                        <a:rPr lang="ru-RU" sz="1400" b="1" u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«Дню</a:t>
                      </a:r>
                      <a:r>
                        <a:rPr lang="ru-RU" sz="1400" b="1" u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Олонхо» (мероприятие для детей)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15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90422"/>
      </p:ext>
    </p:extLst>
  </p:cSld>
  <p:clrMapOvr>
    <a:masterClrMapping/>
  </p:clrMapOvr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</TotalTime>
  <Words>255</Words>
  <Application>Microsoft Office PowerPoint</Application>
  <PresentationFormat>Произвольный</PresentationFormat>
  <Paragraphs>65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 Black</vt:lpstr>
      <vt:lpstr>Calibri</vt:lpstr>
      <vt:lpstr>Times New Roman</vt:lpstr>
      <vt:lpstr>Wingdings</vt:lpstr>
      <vt:lpstr>Составная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Мария Хололенко</cp:lastModifiedBy>
  <cp:revision>113</cp:revision>
  <cp:lastPrinted>2024-05-29T01:43:17Z</cp:lastPrinted>
  <dcterms:created xsi:type="dcterms:W3CDTF">2020-10-22T00:21:47Z</dcterms:created>
  <dcterms:modified xsi:type="dcterms:W3CDTF">2024-10-26T01:49:13Z</dcterms:modified>
</cp:coreProperties>
</file>