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60" r:id="rId3"/>
  </p:sldIdLst>
  <p:sldSz cx="6858000" cy="709295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88" d="100"/>
          <a:sy n="88" d="100"/>
        </p:scale>
        <p:origin x="1176" y="86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497400"/>
            <a:ext cx="2971800" cy="2206696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6511953"/>
            <a:ext cx="2115740" cy="157621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84047"/>
            <a:ext cx="1543050" cy="605199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4047"/>
            <a:ext cx="4514850" cy="60519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6620087"/>
            <a:ext cx="400050" cy="157621"/>
          </a:xfrm>
        </p:spPr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6511953"/>
            <a:ext cx="2115740" cy="157621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1891453"/>
            <a:ext cx="2400300" cy="1812643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472863"/>
            <a:ext cx="2971800" cy="59107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709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472863"/>
            <a:ext cx="2114550" cy="591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2864"/>
            <a:ext cx="2743200" cy="591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6620087"/>
            <a:ext cx="400050" cy="157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6646358"/>
            <a:ext cx="2114549" cy="131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6511953"/>
            <a:ext cx="2115740" cy="157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smtClean="0"/>
              <a:t/>
            </a:r>
            <a:br>
              <a:rPr lang="ru-RU" sz="1600" b="1" smtClean="0"/>
            </a:br>
            <a:r>
              <a:rPr lang="ru-RU" sz="1600" b="1" smtClean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smtClean="0">
                <a:solidFill>
                  <a:srgbClr val="C00000"/>
                </a:solidFill>
              </a:rPr>
            </a:br>
            <a:r>
              <a:rPr lang="ru-RU" sz="1600" b="1" smtClean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smtClean="0">
                <a:solidFill>
                  <a:srgbClr val="C00000"/>
                </a:solidFill>
              </a:rPr>
              <a:t/>
            </a:r>
            <a:br>
              <a:rPr lang="ru-RU" sz="1600" smtClean="0">
                <a:solidFill>
                  <a:srgbClr val="C00000"/>
                </a:solidFill>
              </a:rPr>
            </a:br>
            <a:r>
              <a:rPr lang="ru-RU" sz="160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004128"/>
              </p:ext>
            </p:extLst>
          </p:nvPr>
        </p:nvGraphicFramePr>
        <p:xfrm>
          <a:off x="188640" y="1077542"/>
          <a:ext cx="6192688" cy="5487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06.02.2025г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Всероссийская акция «Письмо солдату» (концерт хор ветеранов)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09.02.2025г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зимних видов спорта в России (видеоролик)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10.02.2025г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памяти А.С. Пушкина (мероприятие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школьников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14.02.2025г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всех влюбленных (мероприятие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пушкинской карте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21.02.2025г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родного языка (мероприятие)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Феврал</a:t>
            </a:r>
            <a:r>
              <a:rPr lang="ru-RU" sz="1400" b="1" dirty="0" smtClean="0">
                <a:solidFill>
                  <a:schemeClr val="tx1"/>
                </a:solidFill>
              </a:rPr>
              <a:t>ь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2025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649103"/>
              </p:ext>
            </p:extLst>
          </p:nvPr>
        </p:nvGraphicFramePr>
        <p:xfrm>
          <a:off x="188640" y="378123"/>
          <a:ext cx="6192688" cy="3742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31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23.02.2025г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защитника Отечества (концерт)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5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24.02.2025г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Масленица 1 день по 5 день (видеоролик)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28.02.2025г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ухода зимы (дискотека)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</TotalTime>
  <Words>153</Words>
  <Application>Microsoft Office PowerPoint</Application>
  <PresentationFormat>Произвольный</PresentationFormat>
  <Paragraphs>55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 Black</vt:lpstr>
      <vt:lpstr>Calibri</vt:lpstr>
      <vt:lpstr>Times New Roman</vt:lpstr>
      <vt:lpstr>Wingdings</vt:lpstr>
      <vt:lpstr>Составная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119</cp:revision>
  <cp:lastPrinted>2024-05-29T01:43:17Z</cp:lastPrinted>
  <dcterms:created xsi:type="dcterms:W3CDTF">2020-10-22T00:21:47Z</dcterms:created>
  <dcterms:modified xsi:type="dcterms:W3CDTF">2025-01-15T02:42:36Z</dcterms:modified>
</cp:coreProperties>
</file>