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8" r:id="rId2"/>
    <p:sldId id="256" r:id="rId3"/>
    <p:sldId id="259" r:id="rId4"/>
  </p:sldIdLst>
  <p:sldSz cx="6858000" cy="7092950"/>
  <p:notesSz cx="6858000" cy="70929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9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762221E-A508-0D57-EB1A-2AAC0E71F4D7}">
  <a:tblStyle styleId="{B762221E-A508-0D57-EB1A-2AAC0E71F4D7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>
              <a:solidFill>
                <a:schemeClr val="lt1"/>
              </a:solidFill>
            </a:ln>
          </a:left>
          <a:right>
            <a:ln w="12700">
              <a:solidFill>
                <a:schemeClr val="lt1"/>
              </a:solidFill>
            </a:ln>
          </a:right>
          <a:top>
            <a:ln w="12700">
              <a:solidFill>
                <a:schemeClr val="lt1"/>
              </a:solidFill>
            </a:ln>
          </a:top>
          <a:bottom>
            <a:ln w="12700">
              <a:solidFill>
                <a:schemeClr val="lt1"/>
              </a:solidFill>
            </a:ln>
          </a:bottom>
          <a:insideH>
            <a:ln w="12700">
              <a:solidFill>
                <a:schemeClr val="lt1"/>
              </a:solidFill>
            </a:ln>
          </a:insideH>
          <a:insideV>
            <a:ln w="12700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  <a:fill>
          <a:solidFill>
            <a:schemeClr val="accent1">
              <a:tint val="40000"/>
            </a:schemeClr>
          </a:solidFill>
        </a:fill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prstClr val="black"/>
        </a:fontRef>
        <a:schemeClr val="lt1"/>
      </a:tcTxStyle>
      <a:tcStyle>
        <a:tcBdr>
          <a:bottom>
            <a:ln w="38100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861" autoAdjust="0"/>
  </p:normalViewPr>
  <p:slideViewPr>
    <p:cSldViewPr>
      <p:cViewPr varScale="1">
        <p:scale>
          <a:sx n="103" d="100"/>
          <a:sy n="103" d="100"/>
        </p:scale>
        <p:origin x="2592" y="108"/>
      </p:cViewPr>
      <p:guideLst>
        <p:guide orient="horz" pos="2189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7159" y="189144"/>
            <a:ext cx="6583680" cy="671465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4364" y="912606"/>
            <a:ext cx="5606415" cy="3026325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4500" b="1" cap="all" baseline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61612" y="4002206"/>
            <a:ext cx="4931921" cy="1435723"/>
          </a:xfrm>
        </p:spPr>
        <p:txBody>
          <a:bodyPr>
            <a:normAutofit/>
          </a:bodyPr>
          <a:lstStyle>
            <a:lvl1pPr marL="0" indent="0" algn="ctr">
              <a:spcBef>
                <a:spcPts val="750"/>
              </a:spcBef>
              <a:buNone/>
              <a:defRPr sz="1350">
                <a:solidFill>
                  <a:srgbClr val="FFFFFF"/>
                </a:solidFill>
              </a:defRPr>
            </a:lvl1pPr>
            <a:lvl2pPr marL="257175" indent="0" algn="ctr">
              <a:buNone/>
              <a:defRPr sz="1350"/>
            </a:lvl2pPr>
            <a:lvl3pPr marL="514350" indent="0" algn="ctr">
              <a:buNone/>
              <a:defRPr sz="1350"/>
            </a:lvl3pPr>
            <a:lvl4pPr marL="771525" indent="0" algn="ctr">
              <a:buNone/>
              <a:defRPr sz="1125"/>
            </a:lvl4pPr>
            <a:lvl5pPr marL="1028700" indent="0" algn="ctr">
              <a:buNone/>
              <a:defRPr sz="1125"/>
            </a:lvl5pPr>
            <a:lvl6pPr marL="1285875" indent="0" algn="ctr">
              <a:buNone/>
              <a:defRPr sz="1125"/>
            </a:lvl6pPr>
            <a:lvl7pPr marL="1543050" indent="0" algn="ctr">
              <a:buNone/>
              <a:defRPr sz="1125"/>
            </a:lvl7pPr>
            <a:lvl8pPr marL="1800225" indent="0" algn="ctr">
              <a:buNone/>
              <a:defRPr sz="1125"/>
            </a:lvl8pPr>
            <a:lvl9pPr marL="2057400" indent="0" algn="ctr">
              <a:buNone/>
              <a:defRPr sz="1125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AFE1924-6513-4952-A39A-E10F20C518F3}" type="datetimeFigureOut">
              <a:rPr lang="ru-RU" smtClean="0"/>
              <a:t>26.01.2025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AF227EF-7C9A-4A9D-A010-9E343AEF0A7A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1112997" y="3861717"/>
            <a:ext cx="462915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2843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AFE1924-6513-4952-A39A-E10F20C518F3}" type="datetimeFigureOut">
              <a:rPr lang="ru-RU" smtClean="0"/>
              <a:t>26.01.2025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F227EF-7C9A-4A9D-A010-9E343AEF0A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5912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788106"/>
            <a:ext cx="1307306" cy="5595549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2938" y="788106"/>
            <a:ext cx="4179094" cy="559554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AFE1924-6513-4952-A39A-E10F20C518F3}" type="datetimeFigureOut">
              <a:rPr lang="ru-RU" smtClean="0"/>
              <a:t>26.01.2025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F227EF-7C9A-4A9D-A010-9E343AEF0A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21363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 userDrawn="1">
  <p:cSld name="1_Титульны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8" name="Picture 7" descr="sphere1.png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5137780" y="0"/>
            <a:ext cx="1720220" cy="709295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auto">
          <a:xfrm>
            <a:off x="1828800" y="3704096"/>
            <a:ext cx="2971800" cy="2206696"/>
          </a:xfrm>
        </p:spPr>
        <p:txBody>
          <a:bodyPr anchor="t">
            <a:normAutofit/>
          </a:bodyPr>
          <a:lstStyle>
            <a:lvl1pPr marL="0" indent="0" algn="r">
              <a:buNone/>
              <a:defRPr sz="1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defRPr/>
            </a:pPr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 bwMode="auto">
          <a:xfrm>
            <a:off x="1828800" y="1497400"/>
            <a:ext cx="2971800" cy="2206696"/>
          </a:xfrm>
        </p:spPr>
        <p:txBody>
          <a:bodyPr anchor="b"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 bwMode="auto">
          <a:xfrm>
            <a:off x="2687242" y="6646358"/>
            <a:ext cx="2114549" cy="131350"/>
          </a:xfrm>
        </p:spPr>
        <p:txBody>
          <a:bodyPr/>
          <a:lstStyle/>
          <a:p>
            <a:pPr>
              <a:defRPr/>
            </a:pPr>
            <a:fld id="{CAFE1924-6513-4952-A39A-E10F20C518F3}" type="datetimeFigureOut">
              <a:rPr lang="ru-RU"/>
              <a:t>26.01.2025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 bwMode="auto">
          <a:xfrm>
            <a:off x="4811232" y="6620087"/>
            <a:ext cx="342900" cy="157621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8AF227EF-7C9A-4A9D-A010-9E343AEF0A7A}" type="slidenum">
              <a:rPr lang="ru-RU"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 bwMode="auto">
          <a:xfrm>
            <a:off x="2686050" y="6511953"/>
            <a:ext cx="2115740" cy="157621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1_Заголовок и объек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342900" y="472864"/>
            <a:ext cx="2743200" cy="5910791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CAFE1924-6513-4952-A39A-E10F20C518F3}" type="datetimeFigureOut">
              <a:rPr lang="ru-RU"/>
              <a:t>26.01.2025</a:t>
            </a:fld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 bwMode="auto"/>
        <p:txBody>
          <a:bodyPr/>
          <a:lstStyle/>
          <a:p>
            <a:pPr>
              <a:defRPr/>
            </a:pPr>
            <a:fld id="{8AF227EF-7C9A-4A9D-A010-9E343AEF0A7A}" type="slidenum">
              <a:rPr lang="ru-RU"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secHead" preserve="1" userDrawn="1">
  <p:cSld name="1_Заголовок раздел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7" name="Picture 6" descr="sphere1.png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5143500" y="0"/>
            <a:ext cx="1720220" cy="7092950"/>
          </a:xfrm>
          <a:prstGeom prst="rect">
            <a:avLst/>
          </a:prstGeom>
        </p:spPr>
      </p:pic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 bwMode="auto">
          <a:xfrm>
            <a:off x="629842" y="6646358"/>
            <a:ext cx="2114549" cy="131350"/>
          </a:xfrm>
        </p:spPr>
        <p:txBody>
          <a:bodyPr/>
          <a:lstStyle/>
          <a:p>
            <a:pPr>
              <a:defRPr/>
            </a:pPr>
            <a:fld id="{CAFE1924-6513-4952-A39A-E10F20C518F3}" type="datetimeFigureOut">
              <a:rPr lang="ru-RU"/>
              <a:t>26.01.2025</a:t>
            </a:fld>
            <a:endParaRPr lang="ru-R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 bwMode="auto">
          <a:xfrm>
            <a:off x="3087291" y="6620087"/>
            <a:ext cx="400050" cy="157621"/>
          </a:xfrm>
        </p:spPr>
        <p:txBody>
          <a:bodyPr/>
          <a:lstStyle/>
          <a:p>
            <a:pPr>
              <a:defRPr/>
            </a:pPr>
            <a:fld id="{8AF227EF-7C9A-4A9D-A010-9E343AEF0A7A}" type="slidenum">
              <a:rPr lang="ru-RU"/>
              <a:t>‹#›</a:t>
            </a:fld>
            <a:endParaRPr lang="ru-R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 bwMode="auto">
          <a:xfrm>
            <a:off x="628650" y="6511953"/>
            <a:ext cx="2115740" cy="157621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 bwMode="auto">
          <a:xfrm>
            <a:off x="342900" y="1891453"/>
            <a:ext cx="2400300" cy="1812643"/>
          </a:xfrm>
        </p:spPr>
        <p:txBody>
          <a:bodyPr anchor="b"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 bwMode="auto">
          <a:xfrm>
            <a:off x="342900" y="3700812"/>
            <a:ext cx="2400484" cy="1509778"/>
          </a:xfrm>
        </p:spPr>
        <p:txBody>
          <a:bodyPr anchor="t">
            <a:normAutofit/>
          </a:bodyPr>
          <a:lstStyle>
            <a:lvl1pPr marL="0" indent="0" algn="r" defTabSz="914400">
              <a:spcBef>
                <a:spcPts val="0"/>
              </a:spcBef>
              <a:buClr>
                <a:schemeClr val="tx1">
                  <a:lumMod val="50000"/>
                  <a:lumOff val="50000"/>
                </a:schemeClr>
              </a:buClr>
              <a:buFont typeface="Wingdings"/>
              <a:buNone/>
              <a:defRPr lang="en-US" sz="14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 userDrawn="1">
  <p:cSld name="1_Два объект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 bwMode="auto">
          <a:xfrm>
            <a:off x="342900" y="3546475"/>
            <a:ext cx="2343150" cy="2758369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342900" y="472864"/>
            <a:ext cx="2343150" cy="2758369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 bwMode="auto">
          <a:xfrm>
            <a:off x="3657600" y="472864"/>
            <a:ext cx="2114550" cy="5910791"/>
          </a:xfrm>
        </p:spPr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CAFE1924-6513-4952-A39A-E10F20C518F3}" type="datetimeFigureOut">
              <a:rPr lang="ru-RU"/>
              <a:t>26.01.2025</a:t>
            </a:fld>
            <a:endParaRPr lang="ru-R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 bwMode="auto"/>
        <p:txBody>
          <a:bodyPr/>
          <a:lstStyle/>
          <a:p>
            <a:pPr>
              <a:defRPr/>
            </a:pPr>
            <a:fld id="{8AF227EF-7C9A-4A9D-A010-9E343AEF0A7A}" type="slidenum">
              <a:rPr lang="ru-RU"/>
              <a:t>‹#›</a:t>
            </a:fld>
            <a:endParaRPr lang="ru-R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TxTwoObj" preserve="1" userDrawn="1">
  <p:cSld name="1_Сравнение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42900" y="284668"/>
            <a:ext cx="2686050" cy="425248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342900" y="698423"/>
            <a:ext cx="2686050" cy="2611620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buFont typeface="Wingdings"/>
              <a:buChar char="§"/>
              <a:defRPr sz="1400"/>
            </a:lvl5pPr>
            <a:lvl6pPr>
              <a:buFont typeface="Wingdings"/>
              <a:buChar char="§"/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342899" y="3546475"/>
            <a:ext cx="2686050" cy="425248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 bwMode="auto">
          <a:xfrm>
            <a:off x="342899" y="3971723"/>
            <a:ext cx="2686050" cy="2601367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 bwMode="auto">
          <a:xfrm>
            <a:off x="3657600" y="472864"/>
            <a:ext cx="2114550" cy="5910791"/>
          </a:xfrm>
        </p:spPr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CAFE1924-6513-4952-A39A-E10F20C518F3}" type="datetimeFigureOut">
              <a:rPr lang="ru-RU"/>
              <a:t>26.01.2025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 bwMode="auto"/>
        <p:txBody>
          <a:bodyPr/>
          <a:lstStyle/>
          <a:p>
            <a:pPr>
              <a:defRPr/>
            </a:pPr>
            <a:fld id="{8AF227EF-7C9A-4A9D-A010-9E343AEF0A7A}" type="slidenum">
              <a:rPr lang="ru-RU"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1_Только заголовок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2800350" y="472863"/>
            <a:ext cx="2971800" cy="5910792"/>
          </a:xfrm>
        </p:spPr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CAFE1924-6513-4952-A39A-E10F20C518F3}" type="datetimeFigureOut">
              <a:rPr lang="ru-RU"/>
              <a:t>26.01.2025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 bwMode="auto"/>
        <p:txBody>
          <a:bodyPr/>
          <a:lstStyle/>
          <a:p>
            <a:pPr>
              <a:defRPr/>
            </a:pPr>
            <a:fld id="{8AF227EF-7C9A-4A9D-A010-9E343AEF0A7A}" type="slidenum">
              <a:rPr lang="ru-RU"/>
              <a:t>‹#›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1_Пусто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CAFE1924-6513-4952-A39A-E10F20C518F3}" type="datetimeFigureOut">
              <a:rPr lang="ru-RU"/>
              <a:t>26.01.2025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 bwMode="auto"/>
        <p:txBody>
          <a:bodyPr/>
          <a:lstStyle/>
          <a:p>
            <a:pPr>
              <a:defRPr/>
            </a:pPr>
            <a:fld id="{8AF227EF-7C9A-4A9D-A010-9E343AEF0A7A}" type="slidenum">
              <a:rPr lang="ru-RU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Tx" preserve="1" userDrawn="1">
  <p:cSld name="1_Объект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3886200" y="1733833"/>
            <a:ext cx="1885950" cy="1939068"/>
          </a:xfrm>
        </p:spPr>
        <p:txBody>
          <a:bodyPr anchor="b">
            <a:normAutofit/>
          </a:bodyPr>
          <a:lstStyle>
            <a:lvl1pPr algn="r">
              <a:defRPr sz="2000" b="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228600" y="1733832"/>
            <a:ext cx="3525012" cy="3625286"/>
          </a:xfrm>
        </p:spPr>
        <p:txBody>
          <a:bodyPr>
            <a:normAutofit/>
          </a:bodyPr>
          <a:lstStyle>
            <a:lvl1pPr marL="228600" indent="-182880"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4114800" y="3674074"/>
            <a:ext cx="1657350" cy="1685044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CAFE1924-6513-4952-A39A-E10F20C518F3}" type="datetimeFigureOut">
              <a:rPr lang="ru-RU"/>
              <a:t>26.01.2025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 bwMode="auto"/>
        <p:txBody>
          <a:bodyPr/>
          <a:lstStyle/>
          <a:p>
            <a:pPr>
              <a:defRPr/>
            </a:pPr>
            <a:fld id="{8AF227EF-7C9A-4A9D-A010-9E343AEF0A7A}" type="slidenum">
              <a:rPr lang="ru-RU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750"/>
              </a:spcBef>
              <a:defRPr/>
            </a:lvl1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AFE1924-6513-4952-A39A-E10F20C518F3}" type="datetimeFigureOut">
              <a:rPr lang="ru-RU" smtClean="0"/>
              <a:t>26.01.2025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F227EF-7C9A-4A9D-A010-9E343AEF0A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453024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picTx" preserve="1" userDrawn="1">
  <p:cSld name="1_Рисунок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auto">
          <a:xfrm>
            <a:off x="228601" y="1733832"/>
            <a:ext cx="3522725" cy="362528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r>
              <a:rPr lang="ru-RU"/>
              <a:t>Вставка рисунка</a:t>
            </a:r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 bwMode="auto">
          <a:xfrm>
            <a:off x="3886200" y="1733832"/>
            <a:ext cx="1885950" cy="1940241"/>
          </a:xfrm>
        </p:spPr>
        <p:txBody>
          <a:bodyPr anchor="b">
            <a:normAutofit/>
          </a:bodyPr>
          <a:lstStyle>
            <a:lvl1pPr algn="r">
              <a:defRPr sz="2000" b="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4114800" y="3674074"/>
            <a:ext cx="1657350" cy="1685044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CAFE1924-6513-4952-A39A-E10F20C518F3}" type="datetimeFigureOut">
              <a:rPr lang="ru-RU"/>
              <a:t>26.01.2025</a:t>
            </a:fld>
            <a:endParaRPr lang="ru-RU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 bwMode="auto"/>
        <p:txBody>
          <a:bodyPr/>
          <a:lstStyle/>
          <a:p>
            <a:pPr>
              <a:defRPr/>
            </a:pPr>
            <a:fld id="{8AF227EF-7C9A-4A9D-A010-9E343AEF0A7A}" type="slidenum">
              <a:rPr lang="ru-RU"/>
              <a:t>‹#›</a:t>
            </a:fld>
            <a:endParaRPr lang="ru-RU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x" preserve="1" userDrawn="1">
  <p:cSld name="1_Заголовок и вертикальный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CAFE1924-6513-4952-A39A-E10F20C518F3}" type="datetimeFigureOut">
              <a:rPr lang="ru-RU"/>
              <a:t>26.01.2025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 bwMode="auto"/>
        <p:txBody>
          <a:bodyPr/>
          <a:lstStyle/>
          <a:p>
            <a:pPr>
              <a:defRPr/>
            </a:pPr>
            <a:fld id="{8AF227EF-7C9A-4A9D-A010-9E343AEF0A7A}" type="slidenum">
              <a:rPr lang="ru-RU"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itleAndTx" preserve="1" userDrawn="1">
  <p:cSld name="1_Вертикальный заголовок и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 bwMode="auto">
          <a:xfrm>
            <a:off x="4972050" y="284047"/>
            <a:ext cx="1543050" cy="6051994"/>
          </a:xfrm>
        </p:spPr>
        <p:txBody>
          <a:bodyPr vert="eaVert"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 bwMode="auto">
          <a:xfrm>
            <a:off x="342900" y="284047"/>
            <a:ext cx="4514850" cy="6051994"/>
          </a:xfrm>
        </p:spPr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CAFE1924-6513-4952-A39A-E10F20C518F3}" type="datetimeFigureOut">
              <a:rPr lang="ru-RU"/>
              <a:t>26.01.2025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 bwMode="auto"/>
        <p:txBody>
          <a:bodyPr/>
          <a:lstStyle/>
          <a:p>
            <a:pPr>
              <a:defRPr/>
            </a:pPr>
            <a:fld id="{8AF227EF-7C9A-4A9D-A010-9E343AEF0A7A}" type="slidenum">
              <a:rPr lang="ru-RU"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2364" y="1213781"/>
            <a:ext cx="5606415" cy="3026325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4500" b="0" cap="all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1834" y="4296851"/>
            <a:ext cx="4932617" cy="1410529"/>
          </a:xfrm>
        </p:spPr>
        <p:txBody>
          <a:bodyPr anchor="t">
            <a:normAutofit/>
          </a:bodyPr>
          <a:lstStyle>
            <a:lvl1pPr marL="0" indent="0" algn="ctr">
              <a:buNone/>
              <a:defRPr sz="1350">
                <a:solidFill>
                  <a:schemeClr val="accent1"/>
                </a:solidFill>
              </a:defRPr>
            </a:lvl1pPr>
            <a:lvl2pPr marL="257175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AFE1924-6513-4952-A39A-E10F20C518F3}" type="datetimeFigureOut">
              <a:rPr lang="ru-RU" smtClean="0"/>
              <a:t>26.01.2025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F227EF-7C9A-4A9D-A010-9E343AEF0A7A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1114425" y="4158144"/>
            <a:ext cx="462915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8129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2938" y="2127884"/>
            <a:ext cx="2674620" cy="4161197"/>
          </a:xfrm>
        </p:spPr>
        <p:txBody>
          <a:bodyPr/>
          <a:lstStyle>
            <a:lvl1pPr>
              <a:defRPr sz="1238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25532" y="2127885"/>
            <a:ext cx="2674620" cy="4161197"/>
          </a:xfrm>
        </p:spPr>
        <p:txBody>
          <a:bodyPr/>
          <a:lstStyle>
            <a:lvl1pPr>
              <a:defRPr sz="1238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AFE1924-6513-4952-A39A-E10F20C518F3}" type="datetimeFigureOut">
              <a:rPr lang="ru-RU" smtClean="0"/>
              <a:t>26.01.2025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F227EF-7C9A-4A9D-A010-9E343AEF0A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7746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2938" y="2070081"/>
            <a:ext cx="2674620" cy="803868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2938" y="2814719"/>
            <a:ext cx="2674620" cy="3499189"/>
          </a:xfrm>
        </p:spPr>
        <p:txBody>
          <a:bodyPr/>
          <a:lstStyle>
            <a:lvl1pPr>
              <a:defRPr sz="1238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526410" y="2067517"/>
            <a:ext cx="2674620" cy="803868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526410" y="2812484"/>
            <a:ext cx="2674620" cy="3499189"/>
          </a:xfrm>
        </p:spPr>
        <p:txBody>
          <a:bodyPr/>
          <a:lstStyle>
            <a:lvl1pPr>
              <a:defRPr sz="1238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AFE1924-6513-4952-A39A-E10F20C518F3}" type="datetimeFigureOut">
              <a:rPr lang="ru-RU" smtClean="0"/>
              <a:t>26.01.2025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F227EF-7C9A-4A9D-A010-9E343AEF0A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5964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AFE1924-6513-4952-A39A-E10F20C518F3}" type="datetimeFigureOut">
              <a:rPr lang="ru-RU" smtClean="0"/>
              <a:t>26.01.2025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F227EF-7C9A-4A9D-A010-9E343AEF0A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3405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AFE1924-6513-4952-A39A-E10F20C518F3}" type="datetimeFigureOut">
              <a:rPr lang="ru-RU" smtClean="0"/>
              <a:t>26.01.2025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F227EF-7C9A-4A9D-A010-9E343AEF0A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6714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38" y="1134872"/>
            <a:ext cx="2125980" cy="1796881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225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96985" y="1134872"/>
            <a:ext cx="3112229" cy="4823206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2938" y="2931753"/>
            <a:ext cx="2125980" cy="302632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None/>
              <a:defRPr sz="956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AFE1924-6513-4952-A39A-E10F20C518F3}" type="datetimeFigureOut">
              <a:rPr lang="ru-RU" smtClean="0"/>
              <a:t>26.01.2025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F227EF-7C9A-4A9D-A010-9E343AEF0A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7967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38" y="1134872"/>
            <a:ext cx="2125980" cy="1796881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225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014331" y="1106499"/>
            <a:ext cx="3193277" cy="4804293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1575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2938" y="2931753"/>
            <a:ext cx="2125980" cy="2979039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None/>
              <a:defRPr sz="956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AFE1924-6513-4952-A39A-E10F20C518F3}" type="datetimeFigureOut">
              <a:rPr lang="ru-RU" smtClean="0"/>
              <a:t>26.01.2025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F227EF-7C9A-4A9D-A010-9E343AEF0A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5653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7160" y="189146"/>
            <a:ext cx="6583680" cy="671465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2938" y="630484"/>
            <a:ext cx="5554980" cy="14028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2939" y="2127885"/>
            <a:ext cx="5553490" cy="41769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2935" y="6437053"/>
            <a:ext cx="1310105" cy="3776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CAFE1924-6513-4952-A39A-E10F20C518F3}" type="datetimeFigureOut">
              <a:rPr lang="ru-RU" smtClean="0"/>
              <a:t>26.01.2025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21396" y="6437053"/>
            <a:ext cx="2653748" cy="3776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5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247862" y="6437053"/>
            <a:ext cx="959747" cy="3776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8AF227EF-7C9A-4A9D-A010-9E343AEF0A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8920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649" r:id="rId12"/>
    <p:sldLayoutId id="2147483650" r:id="rId13"/>
    <p:sldLayoutId id="2147483651" r:id="rId14"/>
    <p:sldLayoutId id="2147483652" r:id="rId15"/>
    <p:sldLayoutId id="2147483653" r:id="rId16"/>
    <p:sldLayoutId id="2147483654" r:id="rId17"/>
    <p:sldLayoutId id="2147483655" r:id="rId18"/>
    <p:sldLayoutId id="2147483656" r:id="rId19"/>
    <p:sldLayoutId id="2147483657" r:id="rId20"/>
    <p:sldLayoutId id="2147483658" r:id="rId21"/>
    <p:sldLayoutId id="2147483659" r:id="rId22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3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28588" indent="-102870" algn="l" defTabSz="514350" rtl="0" eaLnBrk="1" latinLnBrk="0" hangingPunct="1">
        <a:lnSpc>
          <a:spcPct val="90000"/>
        </a:lnSpc>
        <a:spcBef>
          <a:spcPts val="750"/>
        </a:spcBef>
        <a:buClr>
          <a:schemeClr val="accent1"/>
        </a:buClr>
        <a:buSzPct val="80000"/>
        <a:buFont typeface="Corbel" pitchFamily="34" charset="0"/>
        <a:buChar char="•"/>
        <a:defRPr sz="15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257175" indent="-102870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sz="1350" kern="1200">
          <a:solidFill>
            <a:schemeClr val="accent1"/>
          </a:solidFill>
          <a:latin typeface="+mn-lt"/>
          <a:ea typeface="+mn-ea"/>
          <a:cs typeface="+mn-cs"/>
        </a:defRPr>
      </a:lvl2pPr>
      <a:lvl3pPr marL="411480" indent="-102870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sz="12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565785" indent="-102870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sz="1050" kern="1200">
          <a:solidFill>
            <a:schemeClr val="accent1"/>
          </a:solidFill>
          <a:latin typeface="+mn-lt"/>
          <a:ea typeface="+mn-ea"/>
          <a:cs typeface="+mn-cs"/>
        </a:defRPr>
      </a:lvl4pPr>
      <a:lvl5pPr marL="690090" indent="-102870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sz="1050" kern="1200">
          <a:solidFill>
            <a:schemeClr val="accent1"/>
          </a:solidFill>
          <a:latin typeface="+mn-lt"/>
          <a:ea typeface="+mn-ea"/>
          <a:cs typeface="+mn-cs"/>
        </a:defRPr>
      </a:lvl5pPr>
      <a:lvl6pPr marL="825000" indent="-128588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sz="1050" kern="1200">
          <a:solidFill>
            <a:schemeClr val="accent1"/>
          </a:solidFill>
          <a:latin typeface="+mn-lt"/>
          <a:ea typeface="+mn-ea"/>
          <a:cs typeface="+mn-cs"/>
        </a:defRPr>
      </a:lvl6pPr>
      <a:lvl7pPr marL="975000" indent="-128588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sz="105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125000" indent="-128588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sz="105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275000" indent="-128588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sz="105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mailto:hololenko@inbox.ru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mailto:hololenko@inbox.ru" TargetMode="Externa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mailto:hololenko@inbox.ru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>
          <a:extLst>
            <a:ext uri="{FF2B5EF4-FFF2-40B4-BE49-F238E27FC236}">
              <a16:creationId xmlns:a16="http://schemas.microsoft.com/office/drawing/2014/main" id="{BF2E0FD3-1CB2-4879-4C29-73508205D0C2}"/>
            </a:ext>
          </a:extLst>
        </p:cNvPr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263A3DC-C7B9-BE1F-A800-2777166856C5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242569" y="137689"/>
            <a:ext cx="5498798" cy="939853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>
              <a:defRPr/>
            </a:pPr>
            <a:br>
              <a:rPr lang="ru-RU" sz="1600" b="1"/>
            </a:br>
            <a:r>
              <a:rPr lang="ru-RU" sz="1600" b="1">
                <a:solidFill>
                  <a:srgbClr val="C00000"/>
                </a:solidFill>
              </a:rPr>
              <a:t>РЕСПУБЛИКА САХА (ЯКУТИЯ) МУНИЦИПАЛЬНОЕ КАЗЕННОЕ УЧРЕЖДЕНИЕ КУЛЬТУРЫ КСК «ЦЕНТР ДОСУГА» </a:t>
            </a:r>
            <a:br>
              <a:rPr lang="ru-RU" sz="1600" b="1">
                <a:solidFill>
                  <a:srgbClr val="C00000"/>
                </a:solidFill>
              </a:rPr>
            </a:br>
            <a:r>
              <a:rPr lang="ru-RU" sz="1600" b="1">
                <a:solidFill>
                  <a:srgbClr val="C00000"/>
                </a:solidFill>
              </a:rPr>
              <a:t>ГОРОДСКОЕ ПОСЕЛЕНИЕ «ПОСЕЛОК  ЛЕНИНСКИЙ»</a:t>
            </a:r>
            <a:br>
              <a:rPr lang="ru-RU" sz="1600">
                <a:solidFill>
                  <a:srgbClr val="C00000"/>
                </a:solidFill>
              </a:rPr>
            </a:br>
            <a:r>
              <a:rPr lang="ru-RU" sz="1600">
                <a:solidFill>
                  <a:srgbClr val="C00000"/>
                </a:solidFill>
              </a:rPr>
              <a:t> </a:t>
            </a:r>
            <a:endParaRPr lang="ru-RU" sz="2400">
              <a:solidFill>
                <a:srgbClr val="C00000"/>
              </a:solidFill>
            </a:endParaRPr>
          </a:p>
        </p:txBody>
      </p:sp>
      <p:graphicFrame>
        <p:nvGraphicFramePr>
          <p:cNvPr id="3" name="Объект 8">
            <a:extLst>
              <a:ext uri="{FF2B5EF4-FFF2-40B4-BE49-F238E27FC236}">
                <a16:creationId xmlns:a16="http://schemas.microsoft.com/office/drawing/2014/main" id="{02C2453C-77EB-467B-4889-EAD1EDEE294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80706272"/>
              </p:ext>
            </p:extLst>
          </p:nvPr>
        </p:nvGraphicFramePr>
        <p:xfrm>
          <a:off x="92564" y="1077541"/>
          <a:ext cx="6672871" cy="5877721"/>
        </p:xfrm>
        <a:graphic>
          <a:graphicData uri="http://schemas.openxmlformats.org/drawingml/2006/table">
            <a:tbl>
              <a:tblPr firstRow="1" firstCol="1" bandRow="1">
                <a:tableStyleId>{775DCB02-9BB8-47FD-8907-85C794F793BA}</a:tableStyleId>
              </a:tblPr>
              <a:tblGrid>
                <a:gridCol w="3841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99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144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44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378343"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600" dirty="0"/>
                        <a:t>№</a:t>
                      </a:r>
                      <a:endParaRPr lang="ru-RU" sz="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014" marR="22014" marT="30358" marB="30358"/>
                </a:tc>
                <a:tc>
                  <a:txBody>
                    <a:bodyPr/>
                    <a:lstStyle/>
                    <a:p>
                      <a:pPr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900" dirty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ru-RU" sz="1400" dirty="0"/>
                        <a:t>    </a:t>
                      </a:r>
                      <a:r>
                        <a:rPr lang="ru-RU" sz="1600" dirty="0"/>
                        <a:t>Дата</a:t>
                      </a:r>
                      <a:r>
                        <a:rPr lang="ru-RU" sz="1800" dirty="0"/>
                        <a:t> 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014" marR="22014" marT="30358" marB="3035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2000" dirty="0"/>
                        <a:t>Анонс мероприятий</a:t>
                      </a:r>
                    </a:p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014" marR="22014" marT="30358" marB="30358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800"/>
                        </a:spcAft>
                        <a:defRPr/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</a:rPr>
                        <a:t>формат мероприятия</a:t>
                      </a:r>
                      <a:endParaRPr lang="ru-RU" sz="900" dirty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defRPr/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900" b="1" u="sng" dirty="0" err="1">
                          <a:solidFill>
                            <a:schemeClr val="bg1"/>
                          </a:solidFill>
                          <a:hlinkClick r:id="rId2" tooltip="mailto:hololenko@inbox.ru"/>
                        </a:rPr>
                        <a:t>hololenko</a:t>
                      </a:r>
                      <a:r>
                        <a:rPr lang="ru-RU" sz="900" b="1" u="sng" dirty="0">
                          <a:solidFill>
                            <a:schemeClr val="bg1"/>
                          </a:solidFill>
                          <a:hlinkClick r:id="rId2" tooltip="mailto:hololenko@inbox.ru"/>
                        </a:rPr>
                        <a:t>@</a:t>
                      </a:r>
                      <a:r>
                        <a:rPr lang="en-US" sz="900" b="1" u="sng" dirty="0">
                          <a:solidFill>
                            <a:schemeClr val="bg1"/>
                          </a:solidFill>
                          <a:hlinkClick r:id="rId2" tooltip="mailto:hololenko@inbox.ru"/>
                        </a:rPr>
                        <a:t>inbox</a:t>
                      </a:r>
                      <a:r>
                        <a:rPr lang="ru-RU" sz="900" b="1" u="sng" dirty="0">
                          <a:solidFill>
                            <a:schemeClr val="bg1"/>
                          </a:solidFill>
                          <a:hlinkClick r:id="rId2" tooltip="mailto:hololenko@inbox.ru"/>
                        </a:rPr>
                        <a:t>.</a:t>
                      </a:r>
                      <a:r>
                        <a:rPr lang="en-US" sz="900" b="1" u="sng" dirty="0" err="1">
                          <a:solidFill>
                            <a:schemeClr val="bg1"/>
                          </a:solidFill>
                          <a:hlinkClick r:id="rId2" tooltip="mailto:hololenko@inbox.ru"/>
                        </a:rPr>
                        <a:t>ru</a:t>
                      </a:r>
                      <a:r>
                        <a:rPr lang="ru-RU" sz="900" b="1" dirty="0">
                          <a:solidFill>
                            <a:schemeClr val="bg1"/>
                          </a:solidFill>
                        </a:rPr>
                        <a:t>.  </a:t>
                      </a:r>
                      <a:endParaRPr dirty="0"/>
                    </a:p>
                    <a:p>
                      <a:pPr>
                        <a:defRPr/>
                      </a:pPr>
                      <a:r>
                        <a:rPr lang="ru-RU" sz="900" b="1" u="sng" dirty="0">
                          <a:solidFill>
                            <a:schemeClr val="lt1"/>
                          </a:solidFill>
                        </a:rPr>
                        <a:t>сайт культура-  http://centerdosyga.ucoz.net/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3237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400" dirty="0"/>
                        <a:t>1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01.02.25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Познавательная программа для детей и подростков   «Путешествие в мир кино»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51435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Беспятова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967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01.02.25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Час общения с детьми и подростками «Шалость. Злонамеренный поступок. Вандализм»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51435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Арюшин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74097055"/>
                  </a:ext>
                </a:extLst>
              </a:tr>
              <a:tr h="399173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100" dirty="0"/>
                        <a:t>3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02.02.25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Экологическая акция «Накорми птиц зимой».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51435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1377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400" dirty="0"/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03.02.25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Урок мужества «Великий Сталинград»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51435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Беспятова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590057626"/>
                  </a:ext>
                </a:extLst>
              </a:tr>
              <a:tr h="467829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400" dirty="0"/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06. 02.25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Конкурс рисунков для детей             «Зимние узоры»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51435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Арюшин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4523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400" dirty="0"/>
                        <a:t>6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08.02.25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Час памяти, посвященный дню памяти юного героя - антифашиста. ««У войны недетское лицо»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51435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Беспятова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4523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100" dirty="0"/>
                        <a:t>7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10. 02.25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Игровая программа для подростков и молодежи ,посвященная дню рождения домового        «Домовенок Кузя»,                     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51435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Арюшин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04523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100" dirty="0"/>
                        <a:t>8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13.02.25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Тематическая программа «Что за прелесть эти сказки!». Посвященная дню родного языка и письменности в РС (Я)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51435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Беспятова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55378345"/>
                  </a:ext>
                </a:extLst>
              </a:tr>
              <a:tr h="604523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100" dirty="0"/>
                        <a:t>9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15.02.25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Урок мужества, посвященный Дню памяти воинов - интернационалистов. «Афганистан - незаживающая рана»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51435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Арюшин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B76151D1-C921-9150-0FC3-8CAF8AEEBD67}"/>
              </a:ext>
            </a:extLst>
          </p:cNvPr>
          <p:cNvSpPr txBox="1"/>
          <p:nvPr/>
        </p:nvSpPr>
        <p:spPr bwMode="auto">
          <a:xfrm>
            <a:off x="476672" y="1443336"/>
            <a:ext cx="909913" cy="58220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14999"/>
              </a:lnSpc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/>
                </a:solidFill>
              </a:rPr>
              <a:t>февраль</a:t>
            </a:r>
          </a:p>
          <a:p>
            <a:pPr algn="ctr">
              <a:lnSpc>
                <a:spcPct val="114999"/>
              </a:lnSpc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/>
                </a:solidFill>
              </a:rPr>
              <a:t>2025</a:t>
            </a:r>
            <a:endParaRPr dirty="0"/>
          </a:p>
        </p:txBody>
      </p:sp>
      <p:pic>
        <p:nvPicPr>
          <p:cNvPr id="1026" name="Picture 2" descr="IMG_20200127_191601_208">
            <a:extLst>
              <a:ext uri="{FF2B5EF4-FFF2-40B4-BE49-F238E27FC236}">
                <a16:creationId xmlns:a16="http://schemas.microsoft.com/office/drawing/2014/main" id="{A2D7D6A1-3639-321A-4E77-828129D1AB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 l="21709" t="23776" r="20260" b="34941"/>
          <a:stretch/>
        </p:blipFill>
        <p:spPr bwMode="auto">
          <a:xfrm>
            <a:off x="146014" y="80952"/>
            <a:ext cx="1067173" cy="947364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6" name="WordArt 2">
            <a:extLst>
              <a:ext uri="{FF2B5EF4-FFF2-40B4-BE49-F238E27FC236}">
                <a16:creationId xmlns:a16="http://schemas.microsoft.com/office/drawing/2014/main" id="{17505FE1-6104-D9ED-A2E9-690F08059857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21382679">
            <a:off x="2371522" y="1503333"/>
            <a:ext cx="2302303" cy="789593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14287"/>
              </a:avLst>
            </a:prstTxWarp>
          </a:bodyPr>
          <a:lstStyle/>
          <a:p>
            <a:pPr algn="ctr">
              <a:buNone/>
              <a:defRPr/>
            </a:pPr>
            <a:r>
              <a:rPr lang="ru-RU" sz="1050" spc="0" dirty="0">
                <a:ln w="15240">
                  <a:solidFill>
                    <a:srgbClr val="4F81BD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ПРИГЛАШАЕМ</a:t>
            </a:r>
            <a:endParaRPr lang="ru-RU" sz="1200" spc="0" dirty="0">
              <a:ln w="15240">
                <a:solidFill>
                  <a:srgbClr val="4F81BD"/>
                </a:solidFill>
                <a:round/>
                <a:headEnd/>
                <a:tailEnd/>
              </a:ln>
              <a:solidFill>
                <a:srgbClr val="FFFFFF"/>
              </a:solidFill>
              <a:latin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val="31499558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pattFill prst="diagBrick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1242569" y="137689"/>
            <a:ext cx="5498798" cy="939853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>
              <a:defRPr/>
            </a:pPr>
            <a:br>
              <a:rPr lang="ru-RU" sz="1600" b="1"/>
            </a:br>
            <a:r>
              <a:rPr lang="ru-RU" sz="1600" b="1">
                <a:solidFill>
                  <a:srgbClr val="C00000"/>
                </a:solidFill>
              </a:rPr>
              <a:t>РЕСПУБЛИКА САХА (ЯКУТИЯ) МУНИЦИПАЛЬНОЕ КАЗЕННОЕ УЧРЕЖДЕНИЕ КУЛЬТУРЫ КСК «ЦЕНТР ДОСУГА» </a:t>
            </a:r>
            <a:br>
              <a:rPr lang="ru-RU" sz="1600" b="1">
                <a:solidFill>
                  <a:srgbClr val="C00000"/>
                </a:solidFill>
              </a:rPr>
            </a:br>
            <a:r>
              <a:rPr lang="ru-RU" sz="1600" b="1">
                <a:solidFill>
                  <a:srgbClr val="C00000"/>
                </a:solidFill>
              </a:rPr>
              <a:t>ГОРОДСКОЕ ПОСЕЛЕНИЕ «ПОСЕЛОК  ЛЕНИНСКИЙ»</a:t>
            </a:r>
            <a:br>
              <a:rPr lang="ru-RU" sz="1600">
                <a:solidFill>
                  <a:srgbClr val="C00000"/>
                </a:solidFill>
              </a:rPr>
            </a:br>
            <a:r>
              <a:rPr lang="ru-RU" sz="1600">
                <a:solidFill>
                  <a:srgbClr val="C00000"/>
                </a:solidFill>
              </a:rPr>
              <a:t> </a:t>
            </a:r>
            <a:endParaRPr lang="ru-RU" sz="2400">
              <a:solidFill>
                <a:srgbClr val="C00000"/>
              </a:solidFill>
            </a:endParaRPr>
          </a:p>
        </p:txBody>
      </p:sp>
      <p:graphicFrame>
        <p:nvGraphicFramePr>
          <p:cNvPr id="3" name="Объект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40968043"/>
              </p:ext>
            </p:extLst>
          </p:nvPr>
        </p:nvGraphicFramePr>
        <p:xfrm>
          <a:off x="92564" y="1077542"/>
          <a:ext cx="6672871" cy="6254418"/>
        </p:xfrm>
        <a:graphic>
          <a:graphicData uri="http://schemas.openxmlformats.org/drawingml/2006/table">
            <a:tbl>
              <a:tblPr firstRow="1" firstCol="1" bandRow="1">
                <a:tableStyleId>{775DCB02-9BB8-47FD-8907-85C794F793BA}</a:tableStyleId>
              </a:tblPr>
              <a:tblGrid>
                <a:gridCol w="3841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99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144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44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751036"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600" dirty="0"/>
                        <a:t>№</a:t>
                      </a:r>
                      <a:endParaRPr lang="ru-RU" sz="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014" marR="22014" marT="30358" marB="30358"/>
                </a:tc>
                <a:tc>
                  <a:txBody>
                    <a:bodyPr/>
                    <a:lstStyle/>
                    <a:p>
                      <a:pPr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900" dirty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ru-RU" sz="1400" dirty="0"/>
                        <a:t>    </a:t>
                      </a:r>
                    </a:p>
                    <a:p>
                      <a:pPr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600" dirty="0"/>
                        <a:t>Дата</a:t>
                      </a:r>
                      <a:r>
                        <a:rPr lang="ru-RU" sz="1800" dirty="0"/>
                        <a:t> 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014" marR="22014" marT="30358" marB="3035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2000" dirty="0"/>
                        <a:t>Анонс мероприятий</a:t>
                      </a:r>
                    </a:p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014" marR="22014" marT="30358" marB="30358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800"/>
                        </a:spcAft>
                        <a:defRPr/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</a:rPr>
                        <a:t>формат мероприятия</a:t>
                      </a:r>
                      <a:endParaRPr lang="ru-RU" sz="900" dirty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defRPr/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900" b="1" u="sng" dirty="0" err="1">
                          <a:solidFill>
                            <a:schemeClr val="bg1"/>
                          </a:solidFill>
                          <a:hlinkClick r:id="rId2" tooltip="mailto:hololenko@inbox.ru"/>
                        </a:rPr>
                        <a:t>hololenko</a:t>
                      </a:r>
                      <a:r>
                        <a:rPr lang="ru-RU" sz="900" b="1" u="sng" dirty="0">
                          <a:solidFill>
                            <a:schemeClr val="bg1"/>
                          </a:solidFill>
                          <a:hlinkClick r:id="rId2" tooltip="mailto:hololenko@inbox.ru"/>
                        </a:rPr>
                        <a:t>@</a:t>
                      </a:r>
                      <a:r>
                        <a:rPr lang="en-US" sz="900" b="1" u="sng" dirty="0">
                          <a:solidFill>
                            <a:schemeClr val="bg1"/>
                          </a:solidFill>
                          <a:hlinkClick r:id="rId2" tooltip="mailto:hololenko@inbox.ru"/>
                        </a:rPr>
                        <a:t>inbox</a:t>
                      </a:r>
                      <a:r>
                        <a:rPr lang="ru-RU" sz="900" b="1" u="sng" dirty="0">
                          <a:solidFill>
                            <a:schemeClr val="bg1"/>
                          </a:solidFill>
                          <a:hlinkClick r:id="rId2" tooltip="mailto:hololenko@inbox.ru"/>
                        </a:rPr>
                        <a:t>.</a:t>
                      </a:r>
                      <a:r>
                        <a:rPr lang="en-US" sz="900" b="1" u="sng" dirty="0" err="1">
                          <a:solidFill>
                            <a:schemeClr val="bg1"/>
                          </a:solidFill>
                          <a:hlinkClick r:id="rId2" tooltip="mailto:hololenko@inbox.ru"/>
                        </a:rPr>
                        <a:t>ru</a:t>
                      </a:r>
                      <a:r>
                        <a:rPr lang="ru-RU" sz="900" b="1" dirty="0">
                          <a:solidFill>
                            <a:schemeClr val="bg1"/>
                          </a:solidFill>
                        </a:rPr>
                        <a:t>.  </a:t>
                      </a:r>
                      <a:endParaRPr dirty="0"/>
                    </a:p>
                    <a:p>
                      <a:pPr>
                        <a:defRPr/>
                      </a:pPr>
                      <a:r>
                        <a:rPr lang="ru-RU" sz="900" b="1" u="sng" dirty="0">
                          <a:solidFill>
                            <a:schemeClr val="lt1"/>
                          </a:solidFill>
                        </a:rPr>
                        <a:t>сайт культура-  http://centerdosyga.ucoz.net/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5838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400" dirty="0"/>
                        <a:t>1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16. 02.25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Конкурсная -игровая программа. «Музыкальная метель».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51435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Беспятова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251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17. 02.25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Вечер отдыха для подростков и молодежи «В снежном царстве – морозном государстве»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51435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Арюшин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74097055"/>
                  </a:ext>
                </a:extLst>
              </a:tr>
              <a:tr h="39251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100" dirty="0"/>
                        <a:t>3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17. 02.25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Конкурс рисунков, посвященный Дню защитника Отечества «Слава тебе, защитник!»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51435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4191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400" dirty="0"/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19.02.25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Информационный час для детей и подростков  «Экстремизм и терроризм в социальных сетях»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51435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Беспятова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590057626"/>
                  </a:ext>
                </a:extLst>
              </a:tr>
              <a:tr h="459453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400" dirty="0"/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21.02.25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Тематический урок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algn="ctr">
                        <a:lnSpc>
                          <a:spcPct val="107000"/>
                        </a:lnSpc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Гордость народа-родной язык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51435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Арюшин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370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400" dirty="0"/>
                        <a:t>6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22.02.25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Тематическая беседа с детьми и подростками  «Секреты крепкой семьи»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51435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Беспятова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370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100" dirty="0"/>
                        <a:t>7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22.02.25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Адресное поздравление инвалидов, пожилых одиноких мужчин с 23 февраля «Частичка добра»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51435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Арюшин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5838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100" dirty="0"/>
                        <a:t>8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23.02.25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Праздничный концерт посвященный Дню Защитника отечества «Солдатом быть – Родине служить»,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51435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Беспятова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55378345"/>
                  </a:ext>
                </a:extLst>
              </a:tr>
              <a:tr h="39251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100" dirty="0"/>
                        <a:t>9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23.02.25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Танцевальная – развлекательная программа « Народные песни для души»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51435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Арюшин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 bwMode="auto">
          <a:xfrm>
            <a:off x="332656" y="1818283"/>
            <a:ext cx="909913" cy="58220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14999"/>
              </a:lnSpc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/>
                </a:solidFill>
              </a:rPr>
              <a:t>февраль</a:t>
            </a:r>
          </a:p>
          <a:p>
            <a:pPr algn="ctr">
              <a:lnSpc>
                <a:spcPct val="114999"/>
              </a:lnSpc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/>
                </a:solidFill>
              </a:rPr>
              <a:t>2025</a:t>
            </a:r>
            <a:endParaRPr dirty="0"/>
          </a:p>
        </p:txBody>
      </p:sp>
      <p:pic>
        <p:nvPicPr>
          <p:cNvPr id="1026" name="Picture 2" descr="IMG_20200127_191601_208"/>
          <p:cNvPicPr>
            <a:picLocks noChangeAspect="1" noChangeArrowheads="1"/>
          </p:cNvPicPr>
          <p:nvPr/>
        </p:nvPicPr>
        <p:blipFill>
          <a:blip r:embed="rId3"/>
          <a:srcRect l="21709" t="23776" r="20260" b="34941"/>
          <a:stretch/>
        </p:blipFill>
        <p:spPr bwMode="auto">
          <a:xfrm>
            <a:off x="146014" y="80952"/>
            <a:ext cx="1067173" cy="947364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6" name="WordArt 2"/>
          <p:cNvSpPr>
            <a:spLocks noChangeArrowheads="1" noChangeShapeType="1" noTextEdit="1"/>
          </p:cNvSpPr>
          <p:nvPr/>
        </p:nvSpPr>
        <p:spPr bwMode="auto">
          <a:xfrm rot="21382679">
            <a:off x="2351414" y="1613083"/>
            <a:ext cx="2302303" cy="789593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14287"/>
              </a:avLst>
            </a:prstTxWarp>
          </a:bodyPr>
          <a:lstStyle/>
          <a:p>
            <a:pPr algn="ctr">
              <a:buNone/>
              <a:defRPr/>
            </a:pPr>
            <a:r>
              <a:rPr lang="ru-RU" sz="1050" spc="0" dirty="0">
                <a:ln w="15240">
                  <a:solidFill>
                    <a:srgbClr val="4F81BD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ПРИГЛАШАЕМ</a:t>
            </a:r>
            <a:endParaRPr lang="ru-RU" sz="1200" spc="0" dirty="0">
              <a:ln w="15240">
                <a:solidFill>
                  <a:srgbClr val="4F81BD"/>
                </a:solidFill>
                <a:round/>
                <a:headEnd/>
                <a:tailEnd/>
              </a:ln>
              <a:solidFill>
                <a:srgbClr val="FFFFFF"/>
              </a:solidFill>
              <a:latin typeface="Arial Black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>
          <a:extLst>
            <a:ext uri="{FF2B5EF4-FFF2-40B4-BE49-F238E27FC236}">
              <a16:creationId xmlns:a16="http://schemas.microsoft.com/office/drawing/2014/main" id="{A00F6F94-8EF2-0A10-0C54-2473E11A5FE8}"/>
            </a:ext>
          </a:extLst>
        </p:cNvPr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5ACA3B9-F290-07DB-B795-399CB4C22AF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242569" y="137689"/>
            <a:ext cx="5498798" cy="939853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>
              <a:defRPr/>
            </a:pPr>
            <a:br>
              <a:rPr lang="ru-RU" sz="1600" b="1"/>
            </a:br>
            <a:r>
              <a:rPr lang="ru-RU" sz="1600" b="1">
                <a:solidFill>
                  <a:srgbClr val="C00000"/>
                </a:solidFill>
              </a:rPr>
              <a:t>РЕСПУБЛИКА САХА (ЯКУТИЯ) МУНИЦИПАЛЬНОЕ КАЗЕННОЕ УЧРЕЖДЕНИЕ КУЛЬТУРЫ КСК «ЦЕНТР ДОСУГА» </a:t>
            </a:r>
            <a:br>
              <a:rPr lang="ru-RU" sz="1600" b="1">
                <a:solidFill>
                  <a:srgbClr val="C00000"/>
                </a:solidFill>
              </a:rPr>
            </a:br>
            <a:r>
              <a:rPr lang="ru-RU" sz="1600" b="1">
                <a:solidFill>
                  <a:srgbClr val="C00000"/>
                </a:solidFill>
              </a:rPr>
              <a:t>ГОРОДСКОЕ ПОСЕЛЕНИЕ «ПОСЕЛОК  ЛЕНИНСКИЙ»</a:t>
            </a:r>
            <a:br>
              <a:rPr lang="ru-RU" sz="1600">
                <a:solidFill>
                  <a:srgbClr val="C00000"/>
                </a:solidFill>
              </a:rPr>
            </a:br>
            <a:r>
              <a:rPr lang="ru-RU" sz="1600">
                <a:solidFill>
                  <a:srgbClr val="C00000"/>
                </a:solidFill>
              </a:rPr>
              <a:t> </a:t>
            </a:r>
            <a:endParaRPr lang="ru-RU" sz="2400">
              <a:solidFill>
                <a:srgbClr val="C00000"/>
              </a:solidFill>
            </a:endParaRPr>
          </a:p>
        </p:txBody>
      </p:sp>
      <p:graphicFrame>
        <p:nvGraphicFramePr>
          <p:cNvPr id="3" name="Объект 8">
            <a:extLst>
              <a:ext uri="{FF2B5EF4-FFF2-40B4-BE49-F238E27FC236}">
                <a16:creationId xmlns:a16="http://schemas.microsoft.com/office/drawing/2014/main" id="{080F8984-9B0D-853A-07F8-21939C3F125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09277787"/>
              </p:ext>
            </p:extLst>
          </p:nvPr>
        </p:nvGraphicFramePr>
        <p:xfrm>
          <a:off x="92564" y="1077542"/>
          <a:ext cx="6672871" cy="5731865"/>
        </p:xfrm>
        <a:graphic>
          <a:graphicData uri="http://schemas.openxmlformats.org/drawingml/2006/table">
            <a:tbl>
              <a:tblPr firstRow="1" firstCol="1" bandRow="1">
                <a:tableStyleId>{775DCB02-9BB8-47FD-8907-85C794F793BA}</a:tableStyleId>
              </a:tblPr>
              <a:tblGrid>
                <a:gridCol w="3841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99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144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44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626395"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600" dirty="0"/>
                        <a:t>№</a:t>
                      </a:r>
                      <a:endParaRPr lang="ru-RU" sz="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014" marR="22014" marT="30358" marB="30358"/>
                </a:tc>
                <a:tc>
                  <a:txBody>
                    <a:bodyPr/>
                    <a:lstStyle/>
                    <a:p>
                      <a:pPr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900" dirty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ru-RU" sz="1400" dirty="0"/>
                        <a:t>    </a:t>
                      </a:r>
                    </a:p>
                    <a:p>
                      <a:pPr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600" dirty="0"/>
                        <a:t>Дата</a:t>
                      </a:r>
                      <a:r>
                        <a:rPr lang="ru-RU" sz="1800" dirty="0"/>
                        <a:t> 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014" marR="22014" marT="30358" marB="3035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2000" dirty="0"/>
                        <a:t>Анонс мероприятий</a:t>
                      </a:r>
                    </a:p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014" marR="22014" marT="30358" marB="30358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800"/>
                        </a:spcAft>
                        <a:defRPr/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</a:rPr>
                        <a:t>формат мероприятия</a:t>
                      </a:r>
                      <a:endParaRPr lang="ru-RU" sz="900" dirty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defRPr/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900" b="1" u="sng" dirty="0" err="1">
                          <a:solidFill>
                            <a:schemeClr val="bg1"/>
                          </a:solidFill>
                          <a:hlinkClick r:id="rId2" tooltip="mailto:hololenko@inbox.ru"/>
                        </a:rPr>
                        <a:t>hololenko</a:t>
                      </a:r>
                      <a:r>
                        <a:rPr lang="ru-RU" sz="900" b="1" u="sng" dirty="0">
                          <a:solidFill>
                            <a:schemeClr val="bg1"/>
                          </a:solidFill>
                          <a:hlinkClick r:id="rId2" tooltip="mailto:hololenko@inbox.ru"/>
                        </a:rPr>
                        <a:t>@</a:t>
                      </a:r>
                      <a:r>
                        <a:rPr lang="en-US" sz="900" b="1" u="sng" dirty="0">
                          <a:solidFill>
                            <a:schemeClr val="bg1"/>
                          </a:solidFill>
                          <a:hlinkClick r:id="rId2" tooltip="mailto:hololenko@inbox.ru"/>
                        </a:rPr>
                        <a:t>inbox</a:t>
                      </a:r>
                      <a:r>
                        <a:rPr lang="ru-RU" sz="900" b="1" u="sng" dirty="0">
                          <a:solidFill>
                            <a:schemeClr val="bg1"/>
                          </a:solidFill>
                          <a:hlinkClick r:id="rId2" tooltip="mailto:hololenko@inbox.ru"/>
                        </a:rPr>
                        <a:t>.</a:t>
                      </a:r>
                      <a:r>
                        <a:rPr lang="en-US" sz="900" b="1" u="sng" dirty="0" err="1">
                          <a:solidFill>
                            <a:schemeClr val="bg1"/>
                          </a:solidFill>
                          <a:hlinkClick r:id="rId2" tooltip="mailto:hololenko@inbox.ru"/>
                        </a:rPr>
                        <a:t>ru</a:t>
                      </a:r>
                      <a:r>
                        <a:rPr lang="ru-RU" sz="900" b="1" dirty="0">
                          <a:solidFill>
                            <a:schemeClr val="bg1"/>
                          </a:solidFill>
                        </a:rPr>
                        <a:t>.  </a:t>
                      </a:r>
                      <a:endParaRPr dirty="0"/>
                    </a:p>
                    <a:p>
                      <a:pPr>
                        <a:defRPr/>
                      </a:pPr>
                      <a:r>
                        <a:rPr lang="ru-RU" sz="900" b="1" u="sng" dirty="0">
                          <a:solidFill>
                            <a:schemeClr val="lt1"/>
                          </a:solidFill>
                        </a:rPr>
                        <a:t>сайт культура-  http://centerdosyga.ucoz.net/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6423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400" dirty="0"/>
                        <a:t>1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24.02.25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Конкурсная программа  для подростков и  молодежи, посвященная Дню Защитника Отечества «Мы парни бравые»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51435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Беспятова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2607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27.02.25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Тематический час для подростков и молодежи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«Мы за жизнь без наркотиков»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51435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Арюшин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74097055"/>
                  </a:ext>
                </a:extLst>
              </a:tr>
              <a:tr h="36457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100" dirty="0"/>
                        <a:t>3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29. 02.25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	Игровая программа для детей и подростков «Поиграем — угадаем» </a:t>
                      </a:r>
                      <a:r>
                        <a:rPr lang="ru-RU" sz="120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51435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6132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400" dirty="0"/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51435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590057626"/>
                  </a:ext>
                </a:extLst>
              </a:tr>
              <a:tr h="426748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400" dirty="0"/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51435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144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400" dirty="0"/>
                        <a:t>6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51435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144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100" dirty="0"/>
                        <a:t>7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51435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695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100" dirty="0"/>
                        <a:t>8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51435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55378345"/>
                  </a:ext>
                </a:extLst>
              </a:tr>
              <a:tr h="36457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100" dirty="0"/>
                        <a:t>9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51435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9771F288-3776-2A3D-48BE-BC2E302D68C7}"/>
              </a:ext>
            </a:extLst>
          </p:cNvPr>
          <p:cNvSpPr txBox="1"/>
          <p:nvPr/>
        </p:nvSpPr>
        <p:spPr bwMode="auto">
          <a:xfrm>
            <a:off x="332656" y="1818283"/>
            <a:ext cx="909913" cy="58220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14999"/>
              </a:lnSpc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/>
                </a:solidFill>
              </a:rPr>
              <a:t>февраль</a:t>
            </a:r>
          </a:p>
          <a:p>
            <a:pPr algn="ctr">
              <a:lnSpc>
                <a:spcPct val="114999"/>
              </a:lnSpc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/>
                </a:solidFill>
              </a:rPr>
              <a:t>2025</a:t>
            </a:r>
            <a:endParaRPr dirty="0"/>
          </a:p>
        </p:txBody>
      </p:sp>
      <p:pic>
        <p:nvPicPr>
          <p:cNvPr id="1026" name="Picture 2" descr="IMG_20200127_191601_208">
            <a:extLst>
              <a:ext uri="{FF2B5EF4-FFF2-40B4-BE49-F238E27FC236}">
                <a16:creationId xmlns:a16="http://schemas.microsoft.com/office/drawing/2014/main" id="{D39DCB46-947B-913C-ACDF-07F13A8E72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 l="21709" t="23776" r="20260" b="34941"/>
          <a:stretch/>
        </p:blipFill>
        <p:spPr bwMode="auto">
          <a:xfrm>
            <a:off x="146014" y="80952"/>
            <a:ext cx="1067173" cy="947364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6" name="WordArt 2">
            <a:extLst>
              <a:ext uri="{FF2B5EF4-FFF2-40B4-BE49-F238E27FC236}">
                <a16:creationId xmlns:a16="http://schemas.microsoft.com/office/drawing/2014/main" id="{85246644-3B0D-F225-A79E-02307713658B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21382679">
            <a:off x="2351414" y="1613083"/>
            <a:ext cx="2302303" cy="789593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14287"/>
              </a:avLst>
            </a:prstTxWarp>
          </a:bodyPr>
          <a:lstStyle/>
          <a:p>
            <a:pPr algn="ctr">
              <a:buNone/>
              <a:defRPr/>
            </a:pPr>
            <a:r>
              <a:rPr lang="ru-RU" sz="1050" spc="0" dirty="0">
                <a:ln w="15240">
                  <a:solidFill>
                    <a:srgbClr val="4F81BD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ПРИГЛАШАЕМ</a:t>
            </a:r>
            <a:endParaRPr lang="ru-RU" sz="1200" spc="0" dirty="0">
              <a:ln w="15240">
                <a:solidFill>
                  <a:srgbClr val="4F81BD"/>
                </a:solidFill>
                <a:round/>
                <a:headEnd/>
                <a:tailEnd/>
              </a:ln>
              <a:solidFill>
                <a:srgbClr val="FFFFFF"/>
              </a:solidFill>
              <a:latin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val="2336646732"/>
      </p:ext>
    </p:extLst>
  </p:cSld>
  <p:clrMapOvr>
    <a:masterClrMapping/>
  </p:clrMapOvr>
</p:sld>
</file>

<file path=ppt/theme/theme1.xml><?xml version="1.0" encoding="utf-8"?>
<a:theme xmlns:a="http://schemas.openxmlformats.org/drawingml/2006/main" name="Базис">
  <a:themeElements>
    <a:clrScheme name="Базис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Базис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Базис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D9D01AC2-EE7D-4E49-99EE-8E62E4E7E8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Базис</Template>
  <TotalTime>1005</TotalTime>
  <Words>491</Words>
  <Application>Microsoft Office PowerPoint</Application>
  <DocSecurity>0</DocSecurity>
  <PresentationFormat>Произвольный</PresentationFormat>
  <Paragraphs>122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9" baseType="lpstr">
      <vt:lpstr>Arial Black</vt:lpstr>
      <vt:lpstr>Calibri</vt:lpstr>
      <vt:lpstr>Corbel</vt:lpstr>
      <vt:lpstr>Times New Roman</vt:lpstr>
      <vt:lpstr>Wingdings</vt:lpstr>
      <vt:lpstr>Базис</vt:lpstr>
      <vt:lpstr> РЕСПУБЛИКА САХА (ЯКУТИЯ) МУНИЦИПАЛЬНОЕ КАЗЕННОЕ УЧРЕЖДЕНИЕ КУЛЬТУРЫ КСК «ЦЕНТР ДОСУГА»  ГОРОДСКОЕ ПОСЕЛЕНИЕ «ПОСЕЛОК  ЛЕНИНСКИЙ»  </vt:lpstr>
      <vt:lpstr> РЕСПУБЛИКА САХА (ЯКУТИЯ) МУНИЦИПАЛЬНОЕ КАЗЕННОЕ УЧРЕЖДЕНИЕ КУЛЬТУРЫ КСК «ЦЕНТР ДОСУГА»  ГОРОДСКОЕ ПОСЕЛЕНИЕ «ПОСЕЛОК  ЛЕНИНСКИЙ»  </vt:lpstr>
      <vt:lpstr> РЕСПУБЛИКА САХА (ЯКУТИЯ) МУНИЦИПАЛЬНОЕ КАЗЕННОЕ УЧРЕЖДЕНИЕ КУЛЬТУРЫ КСК «ЦЕНТР ДОСУГА»  ГОРОДСКОЕ ПОСЕЛЕНИЕ «ПОСЕЛОК  ЛЕНИНСКИЙ»  </vt:lpstr>
    </vt:vector>
  </TitlesOfParts>
  <Manager/>
  <Company>SPecialiST RePack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РЕСПУБЛИКА САХА (ЯКУТИЯ) МУНИЦИПАЛЬНОЕ КАЗЕННОЕ УЧРЕЖДЕНИЕ КУЛЬТУРЫ «ЦЕНТР ДОСУГА» МУНИЦИПАЛЬНОГО ОБРАЗОВАНИЯ «ПОСЕЛОК  ЛЕНИНСКИЙ»</dc:title>
  <dc:subject/>
  <dc:creator>User</dc:creator>
  <cp:keywords/>
  <dc:description/>
  <cp:lastModifiedBy>Мария Хололенко</cp:lastModifiedBy>
  <cp:revision>67</cp:revision>
  <dcterms:created xsi:type="dcterms:W3CDTF">2020-10-22T00:21:47Z</dcterms:created>
  <dcterms:modified xsi:type="dcterms:W3CDTF">2025-01-26T07:37:53Z</dcterms:modified>
  <cp:category/>
  <dc:identifier/>
  <cp:contentStatus/>
  <dc:language/>
  <cp:version/>
</cp:coreProperties>
</file>