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59" r:id="rId4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F2E0FD3-1CB2-4879-4C29-73508205D0C2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3A3DC-C7B9-BE1F-A800-2777166856C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>
            <a:extLst>
              <a:ext uri="{FF2B5EF4-FFF2-40B4-BE49-F238E27FC236}">
                <a16:creationId xmlns:a16="http://schemas.microsoft.com/office/drawing/2014/main" id="{02C2453C-77EB-467B-4889-EAD1EDEE29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706272"/>
              </p:ext>
            </p:extLst>
          </p:nvPr>
        </p:nvGraphicFramePr>
        <p:xfrm>
          <a:off x="92564" y="1077541"/>
          <a:ext cx="6672871" cy="5877721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8343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2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Познавательная программа для детей и подростков   «Путешествие в мир кино»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67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 общения с детьми и подростками «Шалость. Злонамеренный поступок. Вандализм»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Экологическая акция «Накорми птиц зимой».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3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 мужества «Великий Сталинград»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678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06. 02.25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рисунков для детей             «Зимние узоры»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5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 памяти, посвященный дню памяти юного героя - антифашиста. ««У войны недетское лицо»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5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Игровая программа для подростков и молодежи ,посвященная дню рождения домового        «Домовенок Кузя»,    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5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Тематическая программа «Что за прелесть эти сказки!». Посвященная дню родного языка и письменности в РС (Я)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6045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 мужества, посвященный Дню памяти воинов - интернационалистов. «Афганистан - незаживающая рана»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76151D1-C921-9150-0FC3-8CAF8AEEBD67}"/>
              </a:ext>
            </a:extLst>
          </p:cNvPr>
          <p:cNvSpPr txBox="1"/>
          <p:nvPr/>
        </p:nvSpPr>
        <p:spPr bwMode="auto">
          <a:xfrm>
            <a:off x="476672" y="1443336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февраль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</a:t>
            </a:r>
            <a:endParaRPr dirty="0"/>
          </a:p>
        </p:txBody>
      </p:sp>
      <p:pic>
        <p:nvPicPr>
          <p:cNvPr id="1026" name="Picture 2" descr="IMG_20200127_191601_208">
            <a:extLst>
              <a:ext uri="{FF2B5EF4-FFF2-40B4-BE49-F238E27FC236}">
                <a16:creationId xmlns:a16="http://schemas.microsoft.com/office/drawing/2014/main" id="{A2D7D6A1-3639-321A-4E77-828129D1A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>
            <a:extLst>
              <a:ext uri="{FF2B5EF4-FFF2-40B4-BE49-F238E27FC236}">
                <a16:creationId xmlns:a16="http://schemas.microsoft.com/office/drawing/2014/main" id="{17505FE1-6104-D9ED-A2E9-690F080598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82679">
            <a:off x="2371522" y="150333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14995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968043"/>
              </p:ext>
            </p:extLst>
          </p:nvPr>
        </p:nvGraphicFramePr>
        <p:xfrm>
          <a:off x="92564" y="1077542"/>
          <a:ext cx="6672871" cy="6254418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1036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Конкурсная -игровая программа. «Музыкальная метель».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Вечер отдыха для подростков и молодежи «В снежном царстве – морозном государстве»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92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рисунков, посвященный Дню защитника Отечества «Слава тебе, защитник!»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Информационный час для детей и подростков  «Экстремизм и терроризм в социальных сетях»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594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Тематический урок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Гордость народа-родной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7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22.02.25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Тематическая беседа с детьми и подростками  «Секреты крепкой семьи»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7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Адресное поздравление инвалидов, пожилых одиноких мужчин с 23 февраля «Частичка добра»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Праздничный концерт посвященный Дню Защитника отечества «Солдатом быть – Родине служить»,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392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Танцевальная – развлекательная программа « Народные песни для души»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февраль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00F6F94-8EF2-0A10-0C54-2473E11A5FE8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CA3B9-F290-07DB-B795-399CB4C22A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>
            <a:extLst>
              <a:ext uri="{FF2B5EF4-FFF2-40B4-BE49-F238E27FC236}">
                <a16:creationId xmlns:a16="http://schemas.microsoft.com/office/drawing/2014/main" id="{080F8984-9B0D-853A-07F8-21939C3F12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277787"/>
              </p:ext>
            </p:extLst>
          </p:nvPr>
        </p:nvGraphicFramePr>
        <p:xfrm>
          <a:off x="92564" y="1077542"/>
          <a:ext cx="6672871" cy="5731865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84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4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6395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Конкурсная программа  для подростков и  молодежи, посвященная Дню Защитника Отечества «Мы парни бравые»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Беспятова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27.02.25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Тематический час для подростков и молодежи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«Мы за жизнь без наркотиков»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4097055"/>
                  </a:ext>
                </a:extLst>
              </a:tr>
              <a:tr h="3645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29. 02.25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Игровая программа для детей и подростков «Поиграем — угадаем» </a:t>
                      </a: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67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4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9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3645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71F288-3776-2A3D-48BE-BC2E302D68C7}"/>
              </a:ext>
            </a:extLst>
          </p:cNvPr>
          <p:cNvSpPr txBox="1"/>
          <p:nvPr/>
        </p:nvSpPr>
        <p:spPr bwMode="auto">
          <a:xfrm>
            <a:off x="332656" y="1818283"/>
            <a:ext cx="909913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февраль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</a:t>
            </a:r>
            <a:endParaRPr dirty="0"/>
          </a:p>
        </p:txBody>
      </p:sp>
      <p:pic>
        <p:nvPicPr>
          <p:cNvPr id="1026" name="Picture 2" descr="IMG_20200127_191601_208">
            <a:extLst>
              <a:ext uri="{FF2B5EF4-FFF2-40B4-BE49-F238E27FC236}">
                <a16:creationId xmlns:a16="http://schemas.microsoft.com/office/drawing/2014/main" id="{D39DCB46-947B-913C-ACDF-07F13A8E7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>
            <a:extLst>
              <a:ext uri="{FF2B5EF4-FFF2-40B4-BE49-F238E27FC236}">
                <a16:creationId xmlns:a16="http://schemas.microsoft.com/office/drawing/2014/main" id="{85246644-3B0D-F225-A79E-0230771365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33664673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1005</TotalTime>
  <Words>491</Words>
  <Application>Microsoft Office PowerPoint</Application>
  <DocSecurity>0</DocSecurity>
  <PresentationFormat>Произвольный</PresentationFormat>
  <Paragraphs>122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67</cp:revision>
  <dcterms:created xsi:type="dcterms:W3CDTF">2020-10-22T00:21:47Z</dcterms:created>
  <dcterms:modified xsi:type="dcterms:W3CDTF">2025-01-26T07:37:53Z</dcterms:modified>
  <cp:category/>
  <dc:identifier/>
  <cp:contentStatus/>
  <dc:language/>
  <cp:version/>
</cp:coreProperties>
</file>