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smtClean="0"/>
              <a:t/>
            </a:r>
            <a:br>
              <a:rPr lang="ru-RU" sz="1600" b="1" smtClean="0"/>
            </a:br>
            <a:r>
              <a:rPr lang="ru-RU" sz="1600" b="1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smtClean="0">
                <a:solidFill>
                  <a:srgbClr val="C00000"/>
                </a:solidFill>
              </a:rPr>
            </a:br>
            <a:r>
              <a:rPr lang="ru-RU" sz="1600" b="1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smtClean="0">
                <a:solidFill>
                  <a:srgbClr val="C00000"/>
                </a:solidFill>
              </a:rPr>
              <a:t/>
            </a:r>
            <a:br>
              <a:rPr lang="ru-RU" sz="1600" smtClean="0">
                <a:solidFill>
                  <a:srgbClr val="C00000"/>
                </a:solidFill>
              </a:rPr>
            </a:br>
            <a:r>
              <a:rPr lang="ru-RU" sz="160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12723"/>
              </p:ext>
            </p:extLst>
          </p:nvPr>
        </p:nvGraphicFramePr>
        <p:xfrm>
          <a:off x="188640" y="1077542"/>
          <a:ext cx="6192688" cy="548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Год (дискотека)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новогодний утренник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Рождественские встречи (дискотека)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Старый Новый год  (видеоролик поздравление)(дискотека 12.01.2025г)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Всемирный день снега (видеоролик)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Янва</a:t>
            </a:r>
            <a:r>
              <a:rPr lang="ru-RU" sz="1400" b="1" dirty="0" smtClean="0">
                <a:solidFill>
                  <a:schemeClr val="tx1"/>
                </a:solidFill>
              </a:rPr>
              <a:t>рь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689577"/>
              </p:ext>
            </p:extLst>
          </p:nvPr>
        </p:nvGraphicFramePr>
        <p:xfrm>
          <a:off x="188640" y="378123"/>
          <a:ext cx="6192688" cy="4883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ручного письма (День почерка) (видеоролик)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Татьянин день (День студента) мероприятие по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пушкинской карте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памяти жертв Холокоста (показ фильма)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27.01.2025г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снятия блокады г.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Ленинграда(показ фильма)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99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160</Words>
  <Application>Microsoft Office PowerPoint</Application>
  <PresentationFormat>Произвольный</PresentationFormat>
  <Paragraphs>60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118</cp:revision>
  <cp:lastPrinted>2024-05-29T01:43:17Z</cp:lastPrinted>
  <dcterms:created xsi:type="dcterms:W3CDTF">2020-10-22T00:21:47Z</dcterms:created>
  <dcterms:modified xsi:type="dcterms:W3CDTF">2024-12-11T02:38:00Z</dcterms:modified>
</cp:coreProperties>
</file>