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6858000" cy="7092950"/>
  <p:notesSz cx="6858000" cy="70929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762221E-A508-0D57-EB1A-2AAC0E71F4D7}">
  <a:tblStyle styleId="{B762221E-A508-0D57-EB1A-2AAC0E71F4D7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61" autoAdjust="0"/>
  </p:normalViewPr>
  <p:slideViewPr>
    <p:cSldViewPr>
      <p:cViewPr varScale="1">
        <p:scale>
          <a:sx n="103" d="100"/>
          <a:sy n="103" d="100"/>
        </p:scale>
        <p:origin x="2592" y="108"/>
      </p:cViewPr>
      <p:guideLst>
        <p:guide orient="horz" pos="218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59" y="189144"/>
            <a:ext cx="6583680" cy="671465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364" y="912606"/>
            <a:ext cx="5606415" cy="3026325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612" y="4002206"/>
            <a:ext cx="4931921" cy="1435723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rgbClr val="FFFFFF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FE1924-6513-4952-A39A-E10F20C518F3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112997" y="3861717"/>
            <a:ext cx="46291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84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91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788106"/>
            <a:ext cx="1307306" cy="559554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788106"/>
            <a:ext cx="4179094" cy="559554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136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1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137780" y="0"/>
            <a:ext cx="1720220" cy="70929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828800" y="3704096"/>
            <a:ext cx="2971800" cy="2206696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1828800" y="1497400"/>
            <a:ext cx="2971800" cy="2206696"/>
          </a:xfrm>
        </p:spPr>
        <p:txBody>
          <a:bodyPr anchor="b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>
          <a:xfrm>
            <a:off x="2687242" y="6646358"/>
            <a:ext cx="2114549" cy="131350"/>
          </a:xfrm>
        </p:spPr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16.12.2024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>
          <a:xfrm>
            <a:off x="4811232" y="6620087"/>
            <a:ext cx="342900" cy="157621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>
          <a:xfrm>
            <a:off x="2686050" y="6511953"/>
            <a:ext cx="2115740" cy="15762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42900" y="472864"/>
            <a:ext cx="2743200" cy="591079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16.12.2024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 userDrawn="1">
  <p:cSld name="1_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143500" y="0"/>
            <a:ext cx="1720220" cy="709295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 bwMode="auto">
          <a:xfrm>
            <a:off x="629842" y="6646358"/>
            <a:ext cx="2114549" cy="131350"/>
          </a:xfrm>
        </p:spPr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16.12.2024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 bwMode="auto">
          <a:xfrm>
            <a:off x="3087291" y="6620087"/>
            <a:ext cx="400050" cy="157621"/>
          </a:xfrm>
        </p:spPr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 bwMode="auto">
          <a:xfrm>
            <a:off x="628650" y="6511953"/>
            <a:ext cx="2115740" cy="15762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 bwMode="auto">
          <a:xfrm>
            <a:off x="342900" y="1891453"/>
            <a:ext cx="2400300" cy="1812643"/>
          </a:xfrm>
        </p:spPr>
        <p:txBody>
          <a:bodyPr anchor="b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342900" y="3700812"/>
            <a:ext cx="2400484" cy="1509778"/>
          </a:xfrm>
        </p:spPr>
        <p:txBody>
          <a:bodyPr anchor="t">
            <a:normAutofit/>
          </a:bodyPr>
          <a:lstStyle>
            <a:lvl1pPr marL="0" indent="0" algn="r" defTabSz="914400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Font typeface="Wingdings"/>
              <a:buNone/>
              <a:defRPr lang="en-US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1_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342900" y="3546475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42900" y="472864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657600" y="472864"/>
            <a:ext cx="2114550" cy="5910791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16.12.2024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1_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84668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42900" y="698423"/>
            <a:ext cx="2686050" cy="2611620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buFont typeface="Wingdings"/>
              <a:buChar char="§"/>
              <a:defRPr sz="1400"/>
            </a:lvl5pPr>
            <a:lvl6pPr>
              <a:buFont typeface="Wingdings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342899" y="3546475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342899" y="3971723"/>
            <a:ext cx="2686050" cy="2601367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657600" y="472864"/>
            <a:ext cx="2114550" cy="5910791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16.12.2024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1_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800350" y="472863"/>
            <a:ext cx="2971800" cy="5910792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16.12.2024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16.12.2024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1_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3886200" y="1733833"/>
            <a:ext cx="1885950" cy="1939068"/>
          </a:xfrm>
        </p:spPr>
        <p:txBody>
          <a:bodyPr anchor="b">
            <a:normAutofit/>
          </a:bodyPr>
          <a:lstStyle>
            <a:lvl1pPr algn="r">
              <a:defRPr sz="20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733832"/>
            <a:ext cx="3525012" cy="3625286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16.12.2024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5302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1_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228601" y="1733832"/>
            <a:ext cx="3522725" cy="36252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886200" y="1733832"/>
            <a:ext cx="1885950" cy="1940241"/>
          </a:xfrm>
        </p:spPr>
        <p:txBody>
          <a:bodyPr anchor="b">
            <a:normAutofit/>
          </a:bodyPr>
          <a:lstStyle>
            <a:lvl1pPr algn="r">
              <a:defRPr sz="20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16.12.2024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1_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16.12.2024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1_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4972050" y="284047"/>
            <a:ext cx="1543050" cy="6051994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342900" y="284047"/>
            <a:ext cx="4514850" cy="6051994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16.12.2024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64" y="1213781"/>
            <a:ext cx="5606415" cy="3026325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834" y="4296851"/>
            <a:ext cx="4932617" cy="1410529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114425" y="4158144"/>
            <a:ext cx="46291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12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38" y="2127884"/>
            <a:ext cx="2674620" cy="4161197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532" y="2127885"/>
            <a:ext cx="2674620" cy="4161197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746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2070081"/>
            <a:ext cx="2674620" cy="803868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38" y="2814719"/>
            <a:ext cx="2674620" cy="3499189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6410" y="2067517"/>
            <a:ext cx="2674620" cy="803868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6410" y="2812484"/>
            <a:ext cx="2674620" cy="3499189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96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40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71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134872"/>
            <a:ext cx="2125980" cy="1796881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6985" y="1134872"/>
            <a:ext cx="3112229" cy="4823206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2931753"/>
            <a:ext cx="2125980" cy="302632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96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134872"/>
            <a:ext cx="2125980" cy="1796881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331" y="1106499"/>
            <a:ext cx="3193277" cy="480429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2931753"/>
            <a:ext cx="2125980" cy="297903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65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" y="189146"/>
            <a:ext cx="6583680" cy="671465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38" y="630484"/>
            <a:ext cx="5554980" cy="1402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9" y="2127885"/>
            <a:ext cx="5553490" cy="4176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35" y="6437053"/>
            <a:ext cx="1310105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AFE1924-6513-4952-A39A-E10F20C518F3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396" y="6437053"/>
            <a:ext cx="2653748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7862" y="6437053"/>
            <a:ext cx="959747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92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649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hololenko@inbox.ru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pattFill prst="diag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242569" y="137689"/>
            <a:ext cx="5498798" cy="9398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br>
              <a:rPr lang="ru-RU" sz="1600" b="1"/>
            </a:br>
            <a:r>
              <a:rPr lang="ru-RU" sz="1600" b="1">
                <a:solidFill>
                  <a:srgbClr val="C00000"/>
                </a:solidFill>
              </a:rPr>
              <a:t>РЕСПУБЛИКА САХА (ЯКУТИЯ) МУНИЦИПАЛЬНОЕ КАЗЕННОЕ УЧРЕЖДЕНИЕ КУЛЬТУРЫ КСК «ЦЕНТР ДОСУГА» </a:t>
            </a:r>
            <a:br>
              <a:rPr lang="ru-RU" sz="1600" b="1">
                <a:solidFill>
                  <a:srgbClr val="C00000"/>
                </a:solidFill>
              </a:rPr>
            </a:br>
            <a:r>
              <a:rPr lang="ru-RU" sz="1600" b="1">
                <a:solidFill>
                  <a:srgbClr val="C00000"/>
                </a:solidFill>
              </a:rPr>
              <a:t>ГОРОДСКОЕ ПОСЕЛЕНИЕ «ПОСЕЛОК  ЛЕНИНСКИЙ»</a:t>
            </a:r>
            <a:br>
              <a:rPr lang="ru-RU" sz="1600">
                <a:solidFill>
                  <a:srgbClr val="C00000"/>
                </a:solidFill>
              </a:rPr>
            </a:br>
            <a:r>
              <a:rPr lang="ru-RU" sz="1600">
                <a:solidFill>
                  <a:srgbClr val="C00000"/>
                </a:solidFill>
              </a:rPr>
              <a:t> </a:t>
            </a:r>
            <a:endParaRPr lang="ru-RU" sz="2400">
              <a:solidFill>
                <a:srgbClr val="C00000"/>
              </a:solidFill>
            </a:endParaRPr>
          </a:p>
        </p:txBody>
      </p:sp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5780890"/>
              </p:ext>
            </p:extLst>
          </p:nvPr>
        </p:nvGraphicFramePr>
        <p:xfrm>
          <a:off x="92564" y="1077542"/>
          <a:ext cx="6672871" cy="5623871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384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4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03354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600" dirty="0"/>
                        <a:t>№</a:t>
                      </a: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400" dirty="0"/>
                        <a:t>    </a:t>
                      </a:r>
                    </a:p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/>
                        <a:t>Дата</a:t>
                      </a:r>
                      <a:r>
                        <a:rPr lang="ru-RU" sz="1800" dirty="0"/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dirty="0"/>
                        <a:t>Анонс мероприятий</a:t>
                      </a:r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формат мероприятия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hololenko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@</a:t>
                      </a:r>
                      <a:r>
                        <a:rPr lang="en-US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inbox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.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ru</a:t>
                      </a:r>
                      <a:r>
                        <a:rPr lang="ru-RU" sz="900" b="1" dirty="0">
                          <a:solidFill>
                            <a:schemeClr val="bg1"/>
                          </a:solidFill>
                        </a:rPr>
                        <a:t>.  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ru-RU" sz="900" b="1" u="sng" dirty="0">
                          <a:solidFill>
                            <a:schemeClr val="lt1"/>
                          </a:solidFill>
                        </a:rPr>
                        <a:t>сайт культура-  http://centerdosyga.ucoz.net/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78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01.01.25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Танцевальный вечер  для молодежи «Новогодний бум!»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Беспятова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35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03. 01.25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Игровая программа для детей  «Мой весёлый снеговик»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74097055"/>
                  </a:ext>
                </a:extLst>
              </a:tr>
              <a:tr h="38135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/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06. 01.25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 развлечений для подростков и молодежи «Рождественские истории»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45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11.01.25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Тематический час для детей и подростков  «Опасные ситуации: контакты с незнакомыми людьми на улице»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Беспятова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90057626"/>
                  </a:ext>
                </a:extLst>
              </a:tr>
              <a:tr h="44694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11.01.25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Вечер отдыха для взрослых «Семейные традиции Старого Нового года»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8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25. 01.25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Танцевальная программа для молодежи  «Белоснежная вечеринка» для студентов                    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Беспятова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8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/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27.01.25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Урок мужества для детей, посвященный Дню  освобождения Ленинграда от фашистской блокады «И помнит город осажденный»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78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/>
                        <a:t>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28.01.25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 документального фильма «О вредных привычках»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Беспятова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5378345"/>
                  </a:ext>
                </a:extLst>
              </a:tr>
              <a:tr h="38135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/>
                        <a:t>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30.01.25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Дискуссия для подростков  «Нет преступления без наказания»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 bwMode="auto">
          <a:xfrm>
            <a:off x="332656" y="1818283"/>
            <a:ext cx="909913" cy="5822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Январь</a:t>
            </a:r>
          </a:p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2025</a:t>
            </a:r>
            <a:endParaRPr dirty="0"/>
          </a:p>
        </p:txBody>
      </p:sp>
      <p:pic>
        <p:nvPicPr>
          <p:cNvPr id="1026" name="Picture 2" descr="IMG_20200127_191601_208"/>
          <p:cNvPicPr>
            <a:picLocks noChangeAspect="1" noChangeArrowheads="1"/>
          </p:cNvPicPr>
          <p:nvPr/>
        </p:nvPicPr>
        <p:blipFill>
          <a:blip r:embed="rId3"/>
          <a:srcRect l="21709" t="23776" r="20260" b="34941"/>
          <a:stretch/>
        </p:blipFill>
        <p:spPr bwMode="auto">
          <a:xfrm>
            <a:off x="146014" y="80952"/>
            <a:ext cx="1067173" cy="94736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 rot="21382679">
            <a:off x="2351414" y="1613083"/>
            <a:ext cx="2302303" cy="78959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>
              <a:buNone/>
              <a:defRPr/>
            </a:pPr>
            <a:r>
              <a:rPr lang="ru-RU" sz="1050" spc="0" dirty="0">
                <a:ln w="1524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ПРИГЛАШАЕМ</a:t>
            </a:r>
            <a:endParaRPr lang="ru-RU" sz="1200" spc="0" dirty="0">
              <a:ln w="15240">
                <a:solidFill>
                  <a:srgbClr val="4F81BD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999</TotalTime>
  <Words>184</Words>
  <Application>Microsoft Office PowerPoint</Application>
  <DocSecurity>0</DocSecurity>
  <PresentationFormat>Произвольный</PresentationFormat>
  <Paragraphs>47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 Black</vt:lpstr>
      <vt:lpstr>Calibri</vt:lpstr>
      <vt:lpstr>Corbel</vt:lpstr>
      <vt:lpstr>Times New Roman</vt:lpstr>
      <vt:lpstr>Wingdings</vt:lpstr>
      <vt:lpstr>Базис</vt:lpstr>
      <vt:lpstr> РЕСПУБЛИКА САХА (ЯКУТИЯ) МУНИЦИПАЛЬНОЕ КАЗЕННОЕ УЧРЕЖДЕНИЕ КУЛЬТУРЫ КСК «ЦЕНТР ДОСУГА»  ГОРОДСКОЕ ПОСЕЛЕНИЕ «ПОСЕЛОК  ЛЕНИНСКИЙ»  </vt:lpstr>
    </vt:vector>
  </TitlesOfParts>
  <Manager/>
  <Company>SPecialiST RePack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 САХА (ЯКУТИЯ) МУНИЦИПАЛЬНОЕ КАЗЕННОЕ УЧРЕЖДЕНИЕ КУЛЬТУРЫ «ЦЕНТР ДОСУГА» МУНИЦИПАЛЬНОГО ОБРАЗОВАНИЯ «ПОСЕЛОК  ЛЕНИНСКИЙ»</dc:title>
  <dc:subject/>
  <dc:creator>User</dc:creator>
  <cp:keywords/>
  <dc:description/>
  <cp:lastModifiedBy>Мария Хололенко</cp:lastModifiedBy>
  <cp:revision>66</cp:revision>
  <dcterms:created xsi:type="dcterms:W3CDTF">2020-10-22T00:21:47Z</dcterms:created>
  <dcterms:modified xsi:type="dcterms:W3CDTF">2024-12-16T08:21:04Z</dcterms:modified>
  <cp:category/>
  <dc:identifier/>
  <cp:contentStatus/>
  <dc:language/>
  <cp:version/>
</cp:coreProperties>
</file>