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6858000" cy="7092950"/>
  <p:notesSz cx="6858000" cy="70929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62221E-A508-0D57-EB1A-2AAC0E71F4D7}">
  <a:tblStyle styleId="{B762221E-A508-0D57-EB1A-2AAC0E71F4D7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61" autoAdjust="0"/>
  </p:normalViewPr>
  <p:slideViewPr>
    <p:cSldViewPr>
      <p:cViewPr varScale="1">
        <p:scale>
          <a:sx n="103" d="100"/>
          <a:sy n="103" d="100"/>
        </p:scale>
        <p:origin x="2592" y="108"/>
      </p:cViewPr>
      <p:guideLst>
        <p:guide orient="horz" pos="218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189144"/>
            <a:ext cx="6583680" cy="671465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912606"/>
            <a:ext cx="5606415" cy="3026325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4002206"/>
            <a:ext cx="4931921" cy="1435723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3861717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84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1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88106"/>
            <a:ext cx="1307306" cy="559554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788106"/>
            <a:ext cx="4179094" cy="559554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13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>
          <a:xfrm>
            <a:off x="1828800" y="1497400"/>
            <a:ext cx="2971800" cy="2206696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>
          <a:xfrm>
            <a:off x="26872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16.12.2024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>
          <a:xfrm>
            <a:off x="26860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16.12.2024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>
          <a:xfrm>
            <a:off x="6298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16.12.2024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>
          <a:xfrm>
            <a:off x="3087291" y="6620087"/>
            <a:ext cx="400050" cy="157621"/>
          </a:xfrm>
        </p:spPr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>
          <a:xfrm>
            <a:off x="6286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 bwMode="auto">
          <a:xfrm>
            <a:off x="342900" y="1891453"/>
            <a:ext cx="2400300" cy="1812643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 bwMode="auto"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/>
              <a:buNone/>
              <a:defRPr lang="en-US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16.12.2024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buFont typeface="Wingdings"/>
              <a:buChar char="§"/>
              <a:defRPr sz="1400"/>
            </a:lvl5pPr>
            <a:lvl6pPr>
              <a:buFont typeface="Wingdings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16.12.2024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800350" y="472863"/>
            <a:ext cx="2971800" cy="591079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16.12.2024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16.12.2024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16.12.2024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530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16.12.2024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16.12.2024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4972050" y="284047"/>
            <a:ext cx="1543050" cy="605199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342900" y="284047"/>
            <a:ext cx="4514850" cy="605199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16.12.2024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213781"/>
            <a:ext cx="5606415" cy="3026325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4296851"/>
            <a:ext cx="4932617" cy="1410529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41581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12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127884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127885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74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070081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2814719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067517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2812484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96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0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71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134872"/>
            <a:ext cx="3112229" cy="482320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30263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96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106499"/>
            <a:ext cx="3193277" cy="480429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2979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65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189146"/>
            <a:ext cx="6583680" cy="671465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630484"/>
            <a:ext cx="5554980" cy="1402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127885"/>
            <a:ext cx="5553490" cy="4176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6437053"/>
            <a:ext cx="1310105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6437053"/>
            <a:ext cx="2653748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6437053"/>
            <a:ext cx="959747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92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hololenko@inbox.r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5780890"/>
              </p:ext>
            </p:extLst>
          </p:nvPr>
        </p:nvGraphicFramePr>
        <p:xfrm>
          <a:off x="92564" y="1077542"/>
          <a:ext cx="6672871" cy="5623871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384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4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03354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dirty="0"/>
                        <a:t>Анонс мероприятий</a:t>
                      </a:r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7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01.01.25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Танцевальный вечер  для молодежи «Новогодний бум!»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35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03. 01.25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Игровая программа для детей  «Мой весёлый снеговик»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4097055"/>
                  </a:ext>
                </a:extLst>
              </a:tr>
              <a:tr h="38135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06. 01.25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 развлечений для подростков и молодежи «Рождественские истории»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45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11.01.25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Тематический час для детей и подростков  «Опасные ситуации: контакты с незнакомыми людьми на улице»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44694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11.01.25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Вечер отдыха для взрослых «Семейные традиции Старого Нового года»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8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25. 01.25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Танцевальная программа для молодежи  «Белоснежная вечеринка» для студентов                    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8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27.01.25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Урок мужества для детей, посвященный Дню  освобождения Ленинграда от фашистской блокады «И помнит город осажденный»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7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28.01.25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 документального фильма «О вредных привычках»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5378345"/>
                  </a:ext>
                </a:extLst>
              </a:tr>
              <a:tr h="38135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30.01.25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Дискуссия для подростков  «Нет преступления без наказания»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 bwMode="auto">
          <a:xfrm>
            <a:off x="332656" y="1818283"/>
            <a:ext cx="909913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Январь</a:t>
            </a: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2025</a:t>
            </a:r>
            <a:endParaRPr dirty="0"/>
          </a:p>
        </p:txBody>
      </p:sp>
      <p:pic>
        <p:nvPicPr>
          <p:cNvPr id="1026" name="Picture 2" descr="IMG_20200127_191601_208"/>
          <p:cNvPicPr>
            <a:picLocks noChangeAspect="1" noChangeArrowheads="1"/>
          </p:cNvPicPr>
          <p:nvPr/>
        </p:nvPicPr>
        <p:blipFill>
          <a:blip r:embed="rId3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999</TotalTime>
  <Words>184</Words>
  <Application>Microsoft Office PowerPoint</Application>
  <DocSecurity>0</DocSecurity>
  <PresentationFormat>Произвольный</PresentationFormat>
  <Paragraphs>47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 Black</vt:lpstr>
      <vt:lpstr>Calibri</vt:lpstr>
      <vt:lpstr>Corbel</vt:lpstr>
      <vt:lpstr>Times New Roman</vt:lpstr>
      <vt:lpstr>Wingdings</vt:lpstr>
      <vt:lpstr>Базис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</vt:vector>
  </TitlesOfParts>
  <Manager/>
  <Company>SPecialiST RePack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subject/>
  <dc:creator>User</dc:creator>
  <cp:keywords/>
  <dc:description/>
  <cp:lastModifiedBy>Мария Хололенко</cp:lastModifiedBy>
  <cp:revision>66</cp:revision>
  <dcterms:created xsi:type="dcterms:W3CDTF">2020-10-22T00:21:47Z</dcterms:created>
  <dcterms:modified xsi:type="dcterms:W3CDTF">2024-12-16T08:21:04Z</dcterms:modified>
  <cp:category/>
  <dc:identifier/>
  <cp:contentStatus/>
  <dc:language/>
  <cp:version/>
</cp:coreProperties>
</file>