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"/>
  </p:notesMasterIdLst>
  <p:sldIdLst>
    <p:sldId id="257" r:id="rId2"/>
    <p:sldId id="260" r:id="rId3"/>
  </p:sldIdLst>
  <p:sldSz cx="6858000" cy="7092950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34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5503" autoAdjust="0"/>
  </p:normalViewPr>
  <p:slideViewPr>
    <p:cSldViewPr>
      <p:cViewPr varScale="1">
        <p:scale>
          <a:sx n="85" d="100"/>
          <a:sy n="85" d="100"/>
        </p:scale>
        <p:origin x="2534" y="62"/>
      </p:cViewPr>
      <p:guideLst>
        <p:guide orient="horz" pos="2234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7AAFCC-26F9-4D74-BA2A-563215E6AA3F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625600" y="746125"/>
            <a:ext cx="360680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B84B5B-514F-4701-9F9F-65004ABAAF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534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625600" y="746125"/>
            <a:ext cx="3606800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84B5B-514F-4701-9F9F-65004ABAAF5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496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625600" y="746125"/>
            <a:ext cx="3606800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84B5B-514F-4701-9F9F-65004ABAAF5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1167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8758"/>
            <a:ext cx="6877353" cy="711046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2486912"/>
            <a:ext cx="4370039" cy="1702703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4189613"/>
            <a:ext cx="4370039" cy="1134478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5709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0484"/>
            <a:ext cx="4760786" cy="3520205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623553"/>
            <a:ext cx="4760786" cy="162478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388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630484"/>
            <a:ext cx="4554137" cy="3126152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3756636"/>
            <a:ext cx="4064853" cy="39405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4623553"/>
            <a:ext cx="4760786" cy="162478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362034" y="817456"/>
            <a:ext cx="342989" cy="60481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2985447"/>
            <a:ext cx="342989" cy="60481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35830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998176"/>
            <a:ext cx="4760786" cy="2684379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4682555"/>
            <a:ext cx="4760786" cy="156578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6347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630484"/>
            <a:ext cx="4554137" cy="3126152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4150689"/>
            <a:ext cx="4760787" cy="53186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4682555"/>
            <a:ext cx="4760786" cy="156578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362034" y="817456"/>
            <a:ext cx="342989" cy="60481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2985447"/>
            <a:ext cx="342989" cy="60481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52577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630484"/>
            <a:ext cx="4756099" cy="3126152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4150689"/>
            <a:ext cx="4760787" cy="53186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4682555"/>
            <a:ext cx="4760786" cy="156578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9981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1494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630485"/>
            <a:ext cx="734109" cy="5431362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630485"/>
            <a:ext cx="3896270" cy="5431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401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822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93398"/>
            <a:ext cx="4760786" cy="1889158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4682555"/>
            <a:ext cx="4760786" cy="889877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18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0484"/>
            <a:ext cx="4760786" cy="13660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34609"/>
            <a:ext cx="2316082" cy="4013724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2234611"/>
            <a:ext cx="2316083" cy="4013725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3043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0484"/>
            <a:ext cx="4760785" cy="13660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35017"/>
            <a:ext cx="2318004" cy="596004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2831022"/>
            <a:ext cx="2318004" cy="341731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2235017"/>
            <a:ext cx="2318004" cy="596004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2831022"/>
            <a:ext cx="2318004" cy="341731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813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30484"/>
            <a:ext cx="4760786" cy="13660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711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951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49945"/>
            <a:ext cx="2092637" cy="1322265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532566"/>
            <a:ext cx="2539528" cy="571576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872210"/>
            <a:ext cx="2092637" cy="2672990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342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965065"/>
            <a:ext cx="4760786" cy="5861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630485"/>
            <a:ext cx="4760786" cy="397746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5551219"/>
            <a:ext cx="4760786" cy="697116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583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8758"/>
            <a:ext cx="6877354" cy="711046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30484"/>
            <a:ext cx="4760785" cy="13660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34611"/>
            <a:ext cx="4760786" cy="4013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6248336"/>
            <a:ext cx="513099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E1924-6513-4952-A39A-E10F20C518F3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248336"/>
            <a:ext cx="3467230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6248336"/>
            <a:ext cx="384479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676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tagra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7670" y="137689"/>
            <a:ext cx="5033658" cy="93985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>
                <a:solidFill>
                  <a:srgbClr val="C00000"/>
                </a:solidFill>
              </a:rPr>
              <a:t>РЕСПУБЛИКА САХА (ЯКУТИЯ) МУНИЦИПАЛЬНОЕ КАЗЕННОЕ УЧРЕЖДЕНИЕ КУЛЬТУРЫ КЛУБ ЛЕБЕДИНЫЙ «ЦЕНТР ДОСУГА» </a:t>
            </a:r>
            <a:br>
              <a:rPr lang="ru-RU" sz="1600" b="1" dirty="0" smtClean="0">
                <a:solidFill>
                  <a:srgbClr val="C00000"/>
                </a:solidFill>
              </a:rPr>
            </a:br>
            <a:r>
              <a:rPr lang="ru-RU" sz="1600" b="1" dirty="0" smtClean="0">
                <a:solidFill>
                  <a:srgbClr val="C00000"/>
                </a:solidFill>
              </a:rPr>
              <a:t>МУНИЦИПАЛЬНОГО ОБРАЗОВАНИЯ «ПОСЕЛОК  ЛЕНИНСКИЙ» </a:t>
            </a:r>
            <a:r>
              <a:rPr lang="ru-RU" sz="1600" dirty="0" smtClean="0">
                <a:solidFill>
                  <a:srgbClr val="C00000"/>
                </a:solidFill>
              </a:rPr>
              <a:t/>
            </a:r>
            <a:br>
              <a:rPr lang="ru-RU" sz="1600" dirty="0" smtClean="0">
                <a:solidFill>
                  <a:srgbClr val="C00000"/>
                </a:solidFill>
              </a:rPr>
            </a:br>
            <a:r>
              <a:rPr lang="ru-RU" sz="1600" dirty="0" smtClean="0">
                <a:solidFill>
                  <a:srgbClr val="C00000"/>
                </a:solidFill>
              </a:rPr>
              <a:t> 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3" name="Объект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2058353"/>
              </p:ext>
            </p:extLst>
          </p:nvPr>
        </p:nvGraphicFramePr>
        <p:xfrm>
          <a:off x="188640" y="1077541"/>
          <a:ext cx="6192688" cy="58161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8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946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9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754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№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    </a:t>
                      </a:r>
                      <a:r>
                        <a:rPr lang="ru-RU" sz="2000" dirty="0">
                          <a:effectLst/>
                        </a:rPr>
                        <a:t>Дата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Анонс мероприятий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формат мероприятия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@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tsentr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dosuga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lebediny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Instagram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=""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https://www.instagram</a:t>
                      </a: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com/tv/CGd-OaUK5Mw/?</a:t>
                      </a:r>
                      <a:r>
                        <a:rPr lang="en-US" sz="1100" b="1" u="sng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igshid</a:t>
                      </a: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303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01.05.2025г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Праздник Весны и Труда (1 мая) субботник по очистки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снега от мемориала Победы</a:t>
                      </a:r>
                      <a:endParaRPr lang="ru-RU" sz="1400" b="1" u="non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908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07.05.2025г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Акция «Подарок Ветерану»</a:t>
                      </a:r>
                      <a:endParaRPr lang="ru-RU" sz="1400" b="1" u="none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123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08.05.2025г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Автопробег (мероприятие)</a:t>
                      </a:r>
                      <a:endParaRPr lang="ru-RU" sz="1400" b="1" u="non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123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08.05.2025г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Акция «Свеча Памяти» (мероприятие)</a:t>
                      </a:r>
                      <a:endParaRPr lang="ru-RU" sz="1400" b="1" u="non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72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09.05.2025г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Шествие «Бессмертный полк»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54081" y="1531314"/>
            <a:ext cx="1149013" cy="58785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chemeClr val="tx1"/>
                </a:solidFill>
              </a:rPr>
              <a:t>Май</a:t>
            </a:r>
            <a:r>
              <a:rPr lang="ru-RU" sz="1400" b="1" dirty="0" smtClean="0">
                <a:solidFill>
                  <a:schemeClr val="tx1"/>
                </a:solidFill>
              </a:rPr>
              <a:t> </a:t>
            </a:r>
            <a:endParaRPr lang="ru-RU" sz="1400" b="1" dirty="0">
              <a:solidFill>
                <a:schemeClr val="tx1"/>
              </a:solidFill>
              <a:effectLst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solidFill>
                  <a:schemeClr val="tx1"/>
                </a:solidFill>
                <a:effectLst/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  <a:effectLst/>
              </a:rPr>
              <a:t>2025 </a:t>
            </a:r>
            <a:endParaRPr lang="ru-RU" sz="14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 rot="21382680">
            <a:off x="1875645" y="1628126"/>
            <a:ext cx="2778548" cy="789594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 rtl="0">
              <a:buNone/>
            </a:pPr>
            <a:r>
              <a:rPr lang="ru-RU" sz="1050" kern="10" spc="0" dirty="0">
                <a:ln w="15240">
                  <a:solidFill>
                    <a:srgbClr val="4F81BD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3885598" algn="ctr" rotWithShape="0">
                    <a:srgbClr val="BFBFBF">
                      <a:alpha val="74998"/>
                    </a:srgbClr>
                  </a:outerShdw>
                </a:effectLst>
                <a:latin typeface="Arial Black"/>
              </a:rPr>
              <a:t>ПРИГЛАШАЕМ</a:t>
            </a:r>
            <a:endParaRPr lang="ru-RU" sz="1200" kern="10" spc="0" dirty="0">
              <a:ln w="15240">
                <a:solidFill>
                  <a:srgbClr val="4F81BD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29783" dir="3885598" algn="ctr" rotWithShape="0">
                  <a:srgbClr val="BFBFBF">
                    <a:alpha val="74998"/>
                  </a:srgbClr>
                </a:outerShdw>
              </a:effectLst>
              <a:latin typeface="Arial Black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200FC8C-196C-4ABC-B9DF-41106A01515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557" y="35917"/>
            <a:ext cx="1086114" cy="1086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0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5676957"/>
              </p:ext>
            </p:extLst>
          </p:nvPr>
        </p:nvGraphicFramePr>
        <p:xfrm>
          <a:off x="188640" y="378123"/>
          <a:ext cx="6192688" cy="61820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06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9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522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    </a:t>
                      </a:r>
                      <a:r>
                        <a:rPr lang="ru-RU" sz="1800" dirty="0" smtClean="0">
                          <a:effectLst/>
                        </a:rPr>
                        <a:t>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2318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09.05.2025г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Торжественный митинг </a:t>
                      </a:r>
                      <a:endParaRPr lang="ru-RU" sz="1400" b="1" u="non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615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09.05.2025г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Полевая кухня</a:t>
                      </a:r>
                      <a:endParaRPr lang="ru-RU" sz="1400" b="1" u="non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369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09.05.2025г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Праздничный концерт. </a:t>
                      </a:r>
                      <a:endParaRPr lang="ru-RU" sz="1400" b="1" u="non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0275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12.05.2025г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Международный день медицинской сестры (открытка)</a:t>
                      </a:r>
                      <a:endParaRPr lang="ru-RU" sz="1400" b="1" u="non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7022478"/>
                  </a:ext>
                </a:extLst>
              </a:tr>
              <a:tr h="100590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19.05.2025г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пионерии мероприятие по пушкинской карте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(дискотека 23 мая)</a:t>
                      </a:r>
                      <a:endParaRPr lang="ru-RU" sz="1400" b="1" u="non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7961736"/>
                  </a:ext>
                </a:extLst>
              </a:tr>
              <a:tr h="114153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31.05.2025г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Акция «Всемирный день без табака» (брошюра)</a:t>
                      </a:r>
                      <a:endParaRPr lang="ru-RU" sz="1400" b="1" u="non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82772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969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1576</TotalTime>
  <Words>173</Words>
  <Application>Microsoft Office PowerPoint</Application>
  <PresentationFormat>Произвольный</PresentationFormat>
  <Paragraphs>69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9" baseType="lpstr">
      <vt:lpstr>Arial</vt:lpstr>
      <vt:lpstr>Arial Black</vt:lpstr>
      <vt:lpstr>Calibri</vt:lpstr>
      <vt:lpstr>Times New Roman</vt:lpstr>
      <vt:lpstr>Trebuchet MS</vt:lpstr>
      <vt:lpstr>Wingdings 3</vt:lpstr>
      <vt:lpstr>Аспект</vt:lpstr>
      <vt:lpstr> РЕСПУБЛИКА САХА (ЯКУТИЯ) МУНИЦИПАЛЬНОЕ КАЗЕННОЕ УЧРЕЖДЕНИЕ КУЛЬТУРЫ КЛУБ ЛЕБЕДИНЫЙ «ЦЕНТР ДОСУГА»  МУНИЦИПАЛЬНОГО ОБРАЗОВАНИЯ «ПОСЕЛОК  ЛЕНИНСКИЙ»  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РЕСПУБЛИКА САХА (ЯКУТИЯ) МУНИЦИПАЛЬНОЕ КАЗЕННОЕ УЧРЕЖДЕНИЕ КУЛЬТУРЫ «ЦЕНТР ДОСУГА» МУНИЦИПАЛЬНОГО ОБРАЗОВАНИЯ «ПОСЕЛОК  ЛЕНИНСКИЙ»</dc:title>
  <dc:creator>User</dc:creator>
  <cp:lastModifiedBy>ЦД Ленинский</cp:lastModifiedBy>
  <cp:revision>125</cp:revision>
  <cp:lastPrinted>2024-05-29T01:43:17Z</cp:lastPrinted>
  <dcterms:created xsi:type="dcterms:W3CDTF">2020-10-22T00:21:47Z</dcterms:created>
  <dcterms:modified xsi:type="dcterms:W3CDTF">2025-04-16T01:57:42Z</dcterms:modified>
</cp:coreProperties>
</file>