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15" d="100"/>
          <a:sy n="115" d="100"/>
        </p:scale>
        <p:origin x="23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EAC5B-4C4B-43DA-8D6F-E24CF9725CB0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887413"/>
            <a:ext cx="2314575" cy="239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3413125"/>
            <a:ext cx="5486400" cy="279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9053-FF0A-43CE-BCA4-F2023E9E8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22.04.2025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600" b="1"/>
              <a:t/>
            </a: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r>
              <a:rPr lang="ru-RU" sz="1600">
                <a:solidFill>
                  <a:srgbClr val="C00000"/>
                </a:solidFill>
              </a:rPr>
              <a:t/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484124"/>
              </p:ext>
            </p:extLst>
          </p:nvPr>
        </p:nvGraphicFramePr>
        <p:xfrm>
          <a:off x="90775" y="1077542"/>
          <a:ext cx="6672871" cy="11118667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детских рисунков - «Пусть всегда будет солнце»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Развлекательная программа  для подростков и молодежи «День весны и труда»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Международная акция «Читаем детям о войне»	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3849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Игровая – развлекательная программа для детей  «Мой веселый мяч»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Мастер-класс журавли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Авто-мотопробег «Дорога памяти»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«Память о павших храня…» Акция «Свеча памяти»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Адресное поздравление участников ВОВ, детей войны, узников. С Днем Победы «Низкий вам поклон»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Шествие Бессмертный полк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6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Митинг посвященных празднованию 80-й годовщины Победы в Великой Отечественной войне 1941-1945 годов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Праздничный концерт «Сквозь года звучит Победа»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Беспятова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Музыкальный вечер для подростков и молодежи  «Давайте вечер песне посвятим»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Арюшин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4157281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Танцевальный  вечер для молодежи  «Майские ритмы»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Беспятова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60362134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Квест – игра для подростков, посвященная дню славянской письменности и культуры. «Откуда пришла грамота?»,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Арюшин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Конкурсная - игровая программа к Международному Дню семьи «Семья - источник вдохновения»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4111494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 воспоминаний, посвященный дню семьи  «Семейные традиции»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Арюшин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6791455"/>
                  </a:ext>
                </a:extLst>
              </a:tr>
              <a:tr h="612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«Бросайте плохие привычки – любите жизнь» —  турнир по волейболу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6853066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Информационный час беседы с детьми и подростками посвящённый Дню пионерии  «Пионерская азбука»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Арюшин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1441915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Тематическая беседа  для детей «Что мы знаем о «детском» законе»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Беспятова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735269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Май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2025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600" b="1"/>
              <a:t/>
            </a: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r>
              <a:rPr lang="ru-RU" sz="1600">
                <a:solidFill>
                  <a:srgbClr val="C00000"/>
                </a:solidFill>
              </a:rPr>
              <a:t/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206415"/>
              </p:ext>
            </p:extLst>
          </p:nvPr>
        </p:nvGraphicFramePr>
        <p:xfrm>
          <a:off x="90775" y="1077542"/>
          <a:ext cx="6672871" cy="10578354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Познавательно-игровой час для детей и подростков  «У воды — без беды».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Видео-лекторий для подростков и молодежи  «Не будь марионеткой в руках террористов»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 беседа для детей и подростков  – «Безопасные каникулы»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3849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Развлекательная программа для детей «Ура каникулы!»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Всероссийская акция «Окна Победы»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«Георгиевская лента» Акция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6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4157281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60362134"/>
                  </a:ext>
                </a:extLst>
              </a:tr>
              <a:tr h="4122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4111494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6791455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6853066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1441915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735269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Май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2025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0651720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729</TotalTime>
  <Words>357</Words>
  <Application>Microsoft Office PowerPoint</Application>
  <DocSecurity>0</DocSecurity>
  <PresentationFormat>Произвольный</PresentationFormat>
  <Paragraphs>97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Администратор</cp:lastModifiedBy>
  <cp:revision>58</cp:revision>
  <dcterms:created xsi:type="dcterms:W3CDTF">2020-10-22T00:21:47Z</dcterms:created>
  <dcterms:modified xsi:type="dcterms:W3CDTF">2025-04-22T03:07:23Z</dcterms:modified>
  <cp:category/>
  <dc:identifier/>
  <cp:contentStatus/>
  <dc:language/>
  <cp:version/>
</cp:coreProperties>
</file>