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6858000" cy="7092950"/>
  <p:notesSz cx="6858000" cy="70929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62221E-A508-0D57-EB1A-2AAC0E71F4D7}">
  <a:tblStyle styleId="{B762221E-A508-0D57-EB1A-2AAC0E71F4D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61" autoAdjust="0"/>
  </p:normalViewPr>
  <p:slideViewPr>
    <p:cSldViewPr>
      <p:cViewPr varScale="1">
        <p:scale>
          <a:sx n="115" d="100"/>
          <a:sy n="115" d="100"/>
        </p:scale>
        <p:origin x="232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EAC5B-4C4B-43DA-8D6F-E24CF9725CB0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887413"/>
            <a:ext cx="2314575" cy="23923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3413125"/>
            <a:ext cx="5486400" cy="2794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73735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673735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C9053-FF0A-43CE-BCA4-F2023E9E8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29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C9053-FF0A-43CE-BCA4-F2023E9E83C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11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C9053-FF0A-43CE-BCA4-F2023E9E83C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7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189144"/>
            <a:ext cx="6583680" cy="671465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912606"/>
            <a:ext cx="5606415" cy="3026325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4002206"/>
            <a:ext cx="4931921" cy="1435723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386171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84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1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88106"/>
            <a:ext cx="1307306" cy="559554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788106"/>
            <a:ext cx="4179094" cy="559554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>
          <a:xfrm>
            <a:off x="1828800" y="1497400"/>
            <a:ext cx="2971800" cy="2206696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>
          <a:xfrm>
            <a:off x="26872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22.04.2025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>
          <a:xfrm>
            <a:off x="26860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22.04.2025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>
          <a:xfrm>
            <a:off x="6298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22.04.2025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>
          <a:xfrm>
            <a:off x="3087291" y="6620087"/>
            <a:ext cx="400050" cy="157621"/>
          </a:xfrm>
        </p:spPr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>
          <a:xfrm>
            <a:off x="6286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auto">
          <a:xfrm>
            <a:off x="342900" y="1891453"/>
            <a:ext cx="2400300" cy="1812643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/>
              <a:buNone/>
              <a:defRPr lang="en-US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22.04.2025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Wingdings"/>
              <a:buChar char="§"/>
              <a:defRPr sz="1400"/>
            </a:lvl5pPr>
            <a:lvl6pPr>
              <a:buFont typeface="Wingdings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22.04.2025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00350" y="472863"/>
            <a:ext cx="2971800" cy="591079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22.04.2025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22.04.2025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22.04.2025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30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22.04.2025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22.04.2025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72050" y="284047"/>
            <a:ext cx="1543050" cy="605199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42900" y="284047"/>
            <a:ext cx="4514850" cy="605199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22.04.2025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213781"/>
            <a:ext cx="5606415" cy="3026325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4296851"/>
            <a:ext cx="4932617" cy="1410529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41581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12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127884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127885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4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070081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2814719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067517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2812484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1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134872"/>
            <a:ext cx="3112229" cy="482320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30263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106499"/>
            <a:ext cx="3193277" cy="480429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2979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5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189146"/>
            <a:ext cx="6583680" cy="671465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630484"/>
            <a:ext cx="5554980" cy="1402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127885"/>
            <a:ext cx="5553490" cy="4176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6437053"/>
            <a:ext cx="1310105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6437053"/>
            <a:ext cx="2653748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6437053"/>
            <a:ext cx="959747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ololenko@inbox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ololenko@inbox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1600" b="1"/>
              <a:t/>
            </a: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r>
              <a:rPr lang="ru-RU" sz="1600">
                <a:solidFill>
                  <a:srgbClr val="C00000"/>
                </a:solidFill>
              </a:rPr>
              <a:t/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3484124"/>
              </p:ext>
            </p:extLst>
          </p:nvPr>
        </p:nvGraphicFramePr>
        <p:xfrm>
          <a:off x="90775" y="1077542"/>
          <a:ext cx="6672871" cy="11118667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385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19210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 smtClean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 детских рисунков - «Пусть всегда будет солнце»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1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Развлекательная программа  для подростков и молодежи «День весны и труда»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1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Международная акция «Читаем детям о войне»	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3849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Игровая – развлекательная программа для детей  «Мой веселый мяч»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Мастер-класс журавли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9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Авто-мотопробег «Дорога памяти»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0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«Память о павших храня…» Акция «Свеча памяти»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1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Адресное поздравление участников ВОВ, детей войны, узников. С Днем Победы «Низкий вам поклон»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8597102"/>
                  </a:ext>
                </a:extLst>
              </a:tr>
              <a:tr h="3031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Шествие Бессмертный полк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63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Митинг посвященных празднованию 80-й годовщины Победы в Великой Отечественной войне 1941-1945 годов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Праздничный концерт «Сквозь года звучит Победа»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Беспятова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Музыкальный вечер для подростков и молодежи  «Давайте вечер песне посвятим»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Арюшин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84157281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Танцевальный  вечер для молодежи  «Майские ритмы»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Беспятова</a:t>
                      </a:r>
                    </a:p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60362134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Квест – игра для подростков, посвященная дню славянской письменности и культуры. «Откуда пришла грамота?»,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Арюшин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9964562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Конкурсная - игровая программа к Международному Дню семьи «Семья - источник вдохновения»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Беспятова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94111494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Вечер воспоминаний, посвященный дню семьи  «Семейные традиции»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Арюшин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86791455"/>
                  </a:ext>
                </a:extLst>
              </a:tr>
              <a:tr h="61218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«Бросайте плохие привычки – любите жизнь» —  турнир по волейболу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Беспятова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16853066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Информационный час беседы с детьми и подростками посвящённый Дню пионерии  «Пионерская азбука»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Арюшин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31441915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Тематическая беседа  для детей «Что мы знаем о «детском» законе»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Беспятова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7352697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404664" y="1726293"/>
            <a:ext cx="1067460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Май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2025 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4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1600" b="1"/>
              <a:t/>
            </a: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r>
              <a:rPr lang="ru-RU" sz="1600">
                <a:solidFill>
                  <a:srgbClr val="C00000"/>
                </a:solidFill>
              </a:rPr>
              <a:t/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206415"/>
              </p:ext>
            </p:extLst>
          </p:nvPr>
        </p:nvGraphicFramePr>
        <p:xfrm>
          <a:off x="90775" y="1077542"/>
          <a:ext cx="6672871" cy="10578354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385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19210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 smtClean="0"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Познавательно-игровой час для детей и подростков  «У воды — без беды».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1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Видео-лекторий для подростков и молодежи  «Не будь марионеткой в руках террористов»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1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 smtClean="0"/>
                        <a:t>22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 беседа для детей и подростков  – «Безопасные каникулы»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3849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 smtClean="0"/>
                        <a:t>23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Развлекательная программа для детей «Ура каникулы!»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 smtClean="0"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Всероссийская акция «Окна Победы»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9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«Георгиевская лента» Акция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00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13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8597102"/>
                  </a:ext>
                </a:extLst>
              </a:tr>
              <a:tr h="30313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6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84157281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60362134"/>
                  </a:ext>
                </a:extLst>
              </a:tr>
              <a:tr h="4122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9964562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94111494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86791455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16853066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31441915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7352697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404664" y="1726293"/>
            <a:ext cx="1067460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Май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2025 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4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706517208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729</TotalTime>
  <Words>357</Words>
  <Application>Microsoft Office PowerPoint</Application>
  <DocSecurity>0</DocSecurity>
  <PresentationFormat>Произвольный</PresentationFormat>
  <Paragraphs>97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 Black</vt:lpstr>
      <vt:lpstr>Calibri</vt:lpstr>
      <vt:lpstr>Corbel</vt:lpstr>
      <vt:lpstr>Times New Roman</vt:lpstr>
      <vt:lpstr>Wingdings</vt:lpstr>
      <vt:lpstr>Базис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subject/>
  <dc:creator>User</dc:creator>
  <cp:keywords/>
  <dc:description/>
  <cp:lastModifiedBy>Администратор</cp:lastModifiedBy>
  <cp:revision>58</cp:revision>
  <dcterms:created xsi:type="dcterms:W3CDTF">2020-10-22T00:21:47Z</dcterms:created>
  <dcterms:modified xsi:type="dcterms:W3CDTF">2025-04-22T03:07:23Z</dcterms:modified>
  <cp:category/>
  <dc:identifier/>
  <cp:contentStatus/>
  <dc:language/>
  <cp:version/>
</cp:coreProperties>
</file>