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"/>
  </p:notesMasterIdLst>
  <p:sldIdLst>
    <p:sldId id="256" r:id="rId2"/>
    <p:sldId id="257" r:id="rId3"/>
    <p:sldId id="259" r:id="rId4"/>
  </p:sldIdLst>
  <p:sldSz cx="6858000" cy="7092950"/>
  <p:notesSz cx="6858000" cy="70929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762221E-A508-0D57-EB1A-2AAC0E71F4D7}">
  <a:tblStyle styleId="{B762221E-A508-0D57-EB1A-2AAC0E71F4D7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61" autoAdjust="0"/>
  </p:normalViewPr>
  <p:slideViewPr>
    <p:cSldViewPr>
      <p:cViewPr varScale="1">
        <p:scale>
          <a:sx n="103" d="100"/>
          <a:sy n="103" d="100"/>
        </p:scale>
        <p:origin x="259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EAC5B-4C4B-43DA-8D6F-E24CF9725CB0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887413"/>
            <a:ext cx="2314575" cy="23923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3413125"/>
            <a:ext cx="5486400" cy="27940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737350"/>
            <a:ext cx="2971800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6737350"/>
            <a:ext cx="2971800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3C9053-FF0A-43CE-BCA4-F2023E9E83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29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C9053-FF0A-43CE-BCA4-F2023E9E83C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115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C9053-FF0A-43CE-BCA4-F2023E9E83C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731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6B1F75-4595-719A-3206-B1A66AC8F0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5421A3B2-3F0B-5679-1039-14F5FEDF6A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DDCE3F7E-8FAE-2AA3-A80B-DAC42C3E94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0E9CB23-1A56-741F-078C-729222BB3E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C9053-FF0A-43CE-BCA4-F2023E9E83C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103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189144"/>
            <a:ext cx="6583680" cy="671465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912606"/>
            <a:ext cx="5606415" cy="3026325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4002206"/>
            <a:ext cx="4931921" cy="1435723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AFE1924-6513-4952-A39A-E10F20C518F3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3861717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84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91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88106"/>
            <a:ext cx="1307306" cy="559554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788106"/>
            <a:ext cx="4179094" cy="559554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136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137780" y="0"/>
            <a:ext cx="1720220" cy="709295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828800" y="3704096"/>
            <a:ext cx="2971800" cy="2206696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 bwMode="auto">
          <a:xfrm>
            <a:off x="1828800" y="1497400"/>
            <a:ext cx="2971800" cy="2206696"/>
          </a:xfrm>
        </p:spPr>
        <p:txBody>
          <a:bodyPr anchor="b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>
          <a:xfrm>
            <a:off x="2687242" y="6646358"/>
            <a:ext cx="2114549" cy="131350"/>
          </a:xfrm>
        </p:spPr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23.05.2025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>
          <a:xfrm>
            <a:off x="4811232" y="6620087"/>
            <a:ext cx="342900" cy="157621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>
          <a:xfrm>
            <a:off x="2686050" y="6511953"/>
            <a:ext cx="2115740" cy="15762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342900" y="472864"/>
            <a:ext cx="2743200" cy="5910791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23.05.2025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 userDrawn="1">
  <p:cSld name="1_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143500" y="0"/>
            <a:ext cx="1720220" cy="709295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 bwMode="auto">
          <a:xfrm>
            <a:off x="629842" y="6646358"/>
            <a:ext cx="2114549" cy="131350"/>
          </a:xfrm>
        </p:spPr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23.05.2025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 bwMode="auto">
          <a:xfrm>
            <a:off x="3087291" y="6620087"/>
            <a:ext cx="400050" cy="157621"/>
          </a:xfrm>
        </p:spPr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 bwMode="auto">
          <a:xfrm>
            <a:off x="628650" y="6511953"/>
            <a:ext cx="2115740" cy="15762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 bwMode="auto">
          <a:xfrm>
            <a:off x="342900" y="1891453"/>
            <a:ext cx="2400300" cy="1812643"/>
          </a:xfrm>
        </p:spPr>
        <p:txBody>
          <a:bodyPr anchor="b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 bwMode="auto">
          <a:xfrm>
            <a:off x="342900" y="3700812"/>
            <a:ext cx="2400484" cy="1509778"/>
          </a:xfrm>
        </p:spPr>
        <p:txBody>
          <a:bodyPr anchor="t">
            <a:normAutofit/>
          </a:bodyPr>
          <a:lstStyle>
            <a:lvl1pPr marL="0" indent="0" algn="r" defTabSz="914400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Font typeface="Wingdings"/>
              <a:buNone/>
              <a:defRPr lang="en-US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1_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342900" y="3546475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2900" y="472864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657600" y="472864"/>
            <a:ext cx="2114550" cy="591079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23.05.2025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1_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84668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2900" y="698423"/>
            <a:ext cx="2686050" cy="2611620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buFont typeface="Wingdings"/>
              <a:buChar char="§"/>
              <a:defRPr sz="1400"/>
            </a:lvl5pPr>
            <a:lvl6pPr>
              <a:buFont typeface="Wingdings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342899" y="3546475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342899" y="3971723"/>
            <a:ext cx="2686050" cy="2601367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657600" y="472864"/>
            <a:ext cx="2114550" cy="591079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23.05.2025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1_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800350" y="472863"/>
            <a:ext cx="2971800" cy="591079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23.05.2025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23.05.2025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1_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3886200" y="1733833"/>
            <a:ext cx="1885950" cy="1939068"/>
          </a:xfrm>
        </p:spPr>
        <p:txBody>
          <a:bodyPr anchor="b">
            <a:normAutofit/>
          </a:bodyPr>
          <a:lstStyle>
            <a:lvl1pPr algn="r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733832"/>
            <a:ext cx="3525012" cy="3625286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23.05.2025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5302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1_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228601" y="1733832"/>
            <a:ext cx="3522725" cy="36252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886200" y="1733832"/>
            <a:ext cx="1885950" cy="1940241"/>
          </a:xfrm>
        </p:spPr>
        <p:txBody>
          <a:bodyPr anchor="b">
            <a:normAutofit/>
          </a:bodyPr>
          <a:lstStyle>
            <a:lvl1pPr algn="r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23.05.2025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1_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23.05.2025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1_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4972050" y="284047"/>
            <a:ext cx="1543050" cy="6051994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342900" y="284047"/>
            <a:ext cx="4514850" cy="6051994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23.05.2025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213781"/>
            <a:ext cx="5606415" cy="3026325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4296851"/>
            <a:ext cx="4932617" cy="1410529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4158144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12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127884"/>
            <a:ext cx="2674620" cy="4161197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127885"/>
            <a:ext cx="2674620" cy="4161197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746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070081"/>
            <a:ext cx="2674620" cy="803868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2814719"/>
            <a:ext cx="2674620" cy="3499189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067517"/>
            <a:ext cx="2674620" cy="803868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2812484"/>
            <a:ext cx="2674620" cy="3499189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964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40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71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134872"/>
            <a:ext cx="2125980" cy="1796881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134872"/>
            <a:ext cx="3112229" cy="482320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2931753"/>
            <a:ext cx="2125980" cy="302632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96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134872"/>
            <a:ext cx="2125980" cy="1796881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106499"/>
            <a:ext cx="3193277" cy="480429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2931753"/>
            <a:ext cx="2125980" cy="2979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65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189146"/>
            <a:ext cx="6583680" cy="671465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630484"/>
            <a:ext cx="5554980" cy="1402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127885"/>
            <a:ext cx="5553490" cy="4176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6437053"/>
            <a:ext cx="1310105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AFE1924-6513-4952-A39A-E10F20C518F3}" type="datetimeFigureOut">
              <a:rPr lang="ru-RU" smtClean="0"/>
              <a:t>23.05.2025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6437053"/>
            <a:ext cx="2653748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6437053"/>
            <a:ext cx="959747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92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649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ololenko@inbox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hololenko@inbox.r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hololenko@inbox.r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pattFill prst="diagBri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242569" y="137689"/>
            <a:ext cx="549879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br>
              <a:rPr lang="ru-RU" sz="1600" b="1"/>
            </a:br>
            <a:r>
              <a:rPr lang="ru-RU" sz="1600" b="1">
                <a:solidFill>
                  <a:srgbClr val="C00000"/>
                </a:solidFill>
              </a:rPr>
              <a:t>РЕСПУБЛИКА САХА (ЯКУТИЯ) МУНИЦИПАЛЬНОЕ КАЗЕННОЕ УЧРЕЖДЕНИЕ КУЛЬТУРЫ КСК «ЦЕНТР ДОСУГА» </a:t>
            </a:r>
            <a:br>
              <a:rPr lang="ru-RU" sz="1600" b="1">
                <a:solidFill>
                  <a:srgbClr val="C00000"/>
                </a:solidFill>
              </a:rPr>
            </a:br>
            <a:r>
              <a:rPr lang="ru-RU" sz="1600" b="1">
                <a:solidFill>
                  <a:srgbClr val="C00000"/>
                </a:solidFill>
              </a:rPr>
              <a:t>ГОРОДСКОЕ ПОСЕЛЕНИЕ «ПОСЕЛОК  ЛЕНИНСКИЙ»</a:t>
            </a:r>
            <a:br>
              <a:rPr lang="ru-RU" sz="1600">
                <a:solidFill>
                  <a:srgbClr val="C00000"/>
                </a:solidFill>
              </a:rPr>
            </a:br>
            <a:r>
              <a:rPr lang="ru-RU" sz="1600">
                <a:solidFill>
                  <a:srgbClr val="C00000"/>
                </a:solidFill>
              </a:rPr>
              <a:t> </a:t>
            </a:r>
            <a:endParaRPr lang="ru-RU" sz="240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9593551"/>
              </p:ext>
            </p:extLst>
          </p:nvPr>
        </p:nvGraphicFramePr>
        <p:xfrm>
          <a:off x="90775" y="1077542"/>
          <a:ext cx="6672871" cy="5877718"/>
        </p:xfrm>
        <a:graphic>
          <a:graphicData uri="http://schemas.openxmlformats.org/drawingml/2006/table">
            <a:tbl>
              <a:tblPr firstRow="1" firstCol="1" bandRow="1">
                <a:tableStyleId>{B762221E-A508-0D57-EB1A-2AAC0E71F4D7}</a:tableStyleId>
              </a:tblPr>
              <a:tblGrid>
                <a:gridCol w="385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8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34311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600" dirty="0"/>
                        <a:t>№</a:t>
                      </a: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400" dirty="0"/>
                        <a:t>    </a:t>
                      </a:r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/>
                        <a:t>Дата</a:t>
                      </a:r>
                      <a:r>
                        <a:rPr lang="ru-RU" sz="1800" dirty="0"/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формат мероприятия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hololenko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@</a:t>
                      </a:r>
                      <a:r>
                        <a:rPr lang="en-US" sz="900" b="1" u="sng" dirty="0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inbox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.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ru</a:t>
                      </a:r>
                      <a:r>
                        <a:rPr lang="ru-RU" sz="900" b="1" dirty="0">
                          <a:solidFill>
                            <a:schemeClr val="bg1"/>
                          </a:solidFill>
                        </a:rPr>
                        <a:t>.  </a:t>
                      </a:r>
                      <a:endParaRPr dirty="0"/>
                    </a:p>
                    <a:p>
                      <a:pPr>
                        <a:defRPr/>
                      </a:pPr>
                      <a:r>
                        <a:rPr lang="ru-RU" sz="900" b="1" u="sng" dirty="0">
                          <a:solidFill>
                            <a:schemeClr val="lt1"/>
                          </a:solidFill>
                        </a:rPr>
                        <a:t>сайт культура-  http://centerdosyga.ucoz.net/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96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Игровая развлекательная программа для детей посвященная дню защиты детей«В страну детства»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96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Конкурс рисунков на асфальте, посвященный Международному дню детей « Мой сказочный герой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96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Акция для детей и подростков  с раздачей памяток «Каникулы не отменяют правил»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90057626"/>
                  </a:ext>
                </a:extLst>
              </a:tr>
              <a:tr h="41229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Спортивно игровая программа для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93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«Чтобы лучше развиваться, надо спортом заниматься»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96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Викторина для детей  « Мои герои из мультфильма»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96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Игровая программа  для детей «Лесные гости»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196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Праздничный концерт, посвященный Дню России «Россия в наших сердцах»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8597102"/>
                  </a:ext>
                </a:extLst>
              </a:tr>
              <a:tr h="40196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Час беседы, посвященный Дню России «Символы Российской государственности»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943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Встреча лета Ысыах ОЛОНХО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 bwMode="auto">
          <a:xfrm>
            <a:off x="404664" y="1726293"/>
            <a:ext cx="1067460" cy="5822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июнь</a:t>
            </a:r>
          </a:p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2025 </a:t>
            </a:r>
            <a:endParaRPr dirty="0"/>
          </a:p>
        </p:txBody>
      </p:sp>
      <p:pic>
        <p:nvPicPr>
          <p:cNvPr id="1026" name="Picture 2" descr="IMG_20200127_191601_208"/>
          <p:cNvPicPr>
            <a:picLocks noChangeAspect="1" noChangeArrowheads="1"/>
          </p:cNvPicPr>
          <p:nvPr/>
        </p:nvPicPr>
        <p:blipFill>
          <a:blip r:embed="rId4"/>
          <a:srcRect l="21709" t="23776" r="20260" b="34941"/>
          <a:stretch/>
        </p:blipFill>
        <p:spPr bwMode="auto">
          <a:xfrm>
            <a:off x="146014" y="80952"/>
            <a:ext cx="1067173" cy="94736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79">
            <a:off x="2351414" y="1613083"/>
            <a:ext cx="2302303" cy="78959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>
              <a:buNone/>
              <a:defRPr/>
            </a:pPr>
            <a:r>
              <a:rPr lang="ru-RU" sz="105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ПРИГЛАШАЕМ</a:t>
            </a:r>
            <a:endParaRPr lang="ru-RU" sz="120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pattFill prst="diagBri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242569" y="137689"/>
            <a:ext cx="549879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br>
              <a:rPr lang="ru-RU" sz="1600" b="1"/>
            </a:br>
            <a:r>
              <a:rPr lang="ru-RU" sz="1600" b="1">
                <a:solidFill>
                  <a:srgbClr val="C00000"/>
                </a:solidFill>
              </a:rPr>
              <a:t>РЕСПУБЛИКА САХА (ЯКУТИЯ) МУНИЦИПАЛЬНОЕ КАЗЕННОЕ УЧРЕЖДЕНИЕ КУЛЬТУРЫ КСК «ЦЕНТР ДОСУГА» </a:t>
            </a:r>
            <a:br>
              <a:rPr lang="ru-RU" sz="1600" b="1">
                <a:solidFill>
                  <a:srgbClr val="C00000"/>
                </a:solidFill>
              </a:rPr>
            </a:br>
            <a:r>
              <a:rPr lang="ru-RU" sz="1600" b="1">
                <a:solidFill>
                  <a:srgbClr val="C00000"/>
                </a:solidFill>
              </a:rPr>
              <a:t>ГОРОДСКОЕ ПОСЕЛЕНИЕ «ПОСЕЛОК  ЛЕНИНСКИЙ»</a:t>
            </a:r>
            <a:br>
              <a:rPr lang="ru-RU" sz="1600">
                <a:solidFill>
                  <a:srgbClr val="C00000"/>
                </a:solidFill>
              </a:rPr>
            </a:br>
            <a:r>
              <a:rPr lang="ru-RU" sz="1600">
                <a:solidFill>
                  <a:srgbClr val="C00000"/>
                </a:solidFill>
              </a:rPr>
              <a:t> </a:t>
            </a:r>
            <a:endParaRPr lang="ru-RU" sz="240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4448415"/>
              </p:ext>
            </p:extLst>
          </p:nvPr>
        </p:nvGraphicFramePr>
        <p:xfrm>
          <a:off x="90775" y="1077541"/>
          <a:ext cx="6672871" cy="5781302"/>
        </p:xfrm>
        <a:graphic>
          <a:graphicData uri="http://schemas.openxmlformats.org/drawingml/2006/table">
            <a:tbl>
              <a:tblPr firstRow="1" firstCol="1" bandRow="1">
                <a:tableStyleId>{B762221E-A508-0D57-EB1A-2AAC0E71F4D7}</a:tableStyleId>
              </a:tblPr>
              <a:tblGrid>
                <a:gridCol w="385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8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06487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600" dirty="0"/>
                        <a:t>№</a:t>
                      </a: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400" dirty="0"/>
                        <a:t>    </a:t>
                      </a:r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/>
                        <a:t>Дата</a:t>
                      </a:r>
                      <a:r>
                        <a:rPr lang="ru-RU" sz="1800" dirty="0"/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формат мероприятия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hololenko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@</a:t>
                      </a:r>
                      <a:r>
                        <a:rPr lang="en-US" sz="900" b="1" u="sng" dirty="0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inbox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.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ru</a:t>
                      </a:r>
                      <a:r>
                        <a:rPr lang="ru-RU" sz="900" b="1" dirty="0">
                          <a:solidFill>
                            <a:schemeClr val="bg1"/>
                          </a:solidFill>
                        </a:rPr>
                        <a:t>.  </a:t>
                      </a:r>
                      <a:endParaRPr dirty="0"/>
                    </a:p>
                    <a:p>
                      <a:pPr>
                        <a:defRPr/>
                      </a:pPr>
                      <a:r>
                        <a:rPr lang="ru-RU" sz="900" b="1" u="sng" dirty="0">
                          <a:solidFill>
                            <a:schemeClr val="lt1"/>
                          </a:solidFill>
                        </a:rPr>
                        <a:t>сайт культура-  http://centerdosyga.ucoz.net/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0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Познавательная – развлекательная программа «Бабушка и внуки».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0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Спортивная игровая программа для детей «Собирайся детвора, к нам на праздник двора».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70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Спортивно - игровая программа «У здоровья есть враги, с ними дружбы не води!»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90057626"/>
                  </a:ext>
                </a:extLst>
              </a:tr>
              <a:tr h="4233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Познавательная программа  по ПДД для детей и подростков  «Дорожные приключения».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04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Видео – урок для детей  «Терроризм экстремизм, фанатизм»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70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Конкурсная  – игровая программа для подростков и молодежи  «Путешествие в страну детства».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707">
                <a:tc>
                  <a:txBody>
                    <a:bodyPr/>
                    <a:lstStyle/>
                    <a:p>
                      <a:r>
                        <a:rPr lang="ru-RU" dirty="0"/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Танцевальная развлекательная программа для детей « Танцуют дети»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707">
                <a:tc>
                  <a:txBody>
                    <a:bodyPr/>
                    <a:lstStyle/>
                    <a:p>
                      <a:r>
                        <a:rPr lang="ru-RU" dirty="0"/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Краеведческий час  для подростков и молодежи «В мире нет милей и краше песен и преданий наших»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8597102"/>
                  </a:ext>
                </a:extLst>
              </a:tr>
              <a:tr h="333358">
                <a:tc>
                  <a:txBody>
                    <a:bodyPr/>
                    <a:lstStyle/>
                    <a:p>
                      <a:r>
                        <a:rPr lang="ru-RU" dirty="0"/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Акция «Поклонимся Великим тем годам»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3857">
                <a:tc>
                  <a:txBody>
                    <a:bodyPr/>
                    <a:lstStyle/>
                    <a:p>
                      <a:r>
                        <a:rPr lang="ru-RU" dirty="0"/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Познавательная – развлекательная программа «Бабушка и внуки».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026" name="Picture 2" descr="IMG_20200127_191601_208"/>
          <p:cNvPicPr>
            <a:picLocks noChangeAspect="1" noChangeArrowheads="1"/>
          </p:cNvPicPr>
          <p:nvPr/>
        </p:nvPicPr>
        <p:blipFill>
          <a:blip r:embed="rId4"/>
          <a:srcRect l="21709" t="23776" r="20260" b="34941"/>
          <a:stretch/>
        </p:blipFill>
        <p:spPr bwMode="auto">
          <a:xfrm>
            <a:off x="146014" y="80952"/>
            <a:ext cx="1067173" cy="94736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79">
            <a:off x="2351414" y="1613083"/>
            <a:ext cx="2302303" cy="78959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>
              <a:buNone/>
              <a:defRPr/>
            </a:pPr>
            <a:r>
              <a:rPr lang="ru-RU" sz="105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ПРИГЛАШАЕМ</a:t>
            </a:r>
            <a:endParaRPr lang="ru-RU" sz="120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B93097-3EB2-AAEE-4016-2DA29DB75CFA}"/>
              </a:ext>
            </a:extLst>
          </p:cNvPr>
          <p:cNvSpPr txBox="1"/>
          <p:nvPr/>
        </p:nvSpPr>
        <p:spPr bwMode="auto">
          <a:xfrm>
            <a:off x="332656" y="1818283"/>
            <a:ext cx="1067460" cy="5822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июнь</a:t>
            </a:r>
          </a:p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2025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06517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10B1CFF4-10F1-BB3C-8C42-A95B7BE8F20D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FF8EA9-9D4A-D2A9-ACB4-2E10F485D25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42569" y="137689"/>
            <a:ext cx="549879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br>
              <a:rPr lang="ru-RU" sz="1600" b="1"/>
            </a:br>
            <a:r>
              <a:rPr lang="ru-RU" sz="1600" b="1">
                <a:solidFill>
                  <a:srgbClr val="C00000"/>
                </a:solidFill>
              </a:rPr>
              <a:t>РЕСПУБЛИКА САХА (ЯКУТИЯ) МУНИЦИПАЛЬНОЕ КАЗЕННОЕ УЧРЕЖДЕНИЕ КУЛЬТУРЫ КСК «ЦЕНТР ДОСУГА» </a:t>
            </a:r>
            <a:br>
              <a:rPr lang="ru-RU" sz="1600" b="1">
                <a:solidFill>
                  <a:srgbClr val="C00000"/>
                </a:solidFill>
              </a:rPr>
            </a:br>
            <a:r>
              <a:rPr lang="ru-RU" sz="1600" b="1">
                <a:solidFill>
                  <a:srgbClr val="C00000"/>
                </a:solidFill>
              </a:rPr>
              <a:t>ГОРОДСКОЕ ПОСЕЛЕНИЕ «ПОСЕЛОК  ЛЕНИНСКИЙ»</a:t>
            </a:r>
            <a:br>
              <a:rPr lang="ru-RU" sz="1600">
                <a:solidFill>
                  <a:srgbClr val="C00000"/>
                </a:solidFill>
              </a:rPr>
            </a:br>
            <a:r>
              <a:rPr lang="ru-RU" sz="1600">
                <a:solidFill>
                  <a:srgbClr val="C00000"/>
                </a:solidFill>
              </a:rPr>
              <a:t> </a:t>
            </a:r>
            <a:endParaRPr lang="ru-RU" sz="240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>
            <a:extLst>
              <a:ext uri="{FF2B5EF4-FFF2-40B4-BE49-F238E27FC236}">
                <a16:creationId xmlns:a16="http://schemas.microsoft.com/office/drawing/2014/main" id="{1C75F917-E1A7-2535-8DA9-03548E5929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797992"/>
              </p:ext>
            </p:extLst>
          </p:nvPr>
        </p:nvGraphicFramePr>
        <p:xfrm>
          <a:off x="90775" y="1077541"/>
          <a:ext cx="6672871" cy="3413383"/>
        </p:xfrm>
        <a:graphic>
          <a:graphicData uri="http://schemas.openxmlformats.org/drawingml/2006/table">
            <a:tbl>
              <a:tblPr firstRow="1" firstCol="1" bandRow="1">
                <a:tableStyleId>{B762221E-A508-0D57-EB1A-2AAC0E71F4D7}</a:tableStyleId>
              </a:tblPr>
              <a:tblGrid>
                <a:gridCol w="385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8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06487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600" dirty="0"/>
                        <a:t>№</a:t>
                      </a: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400" dirty="0"/>
                        <a:t>    </a:t>
                      </a:r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/>
                        <a:t>Дата</a:t>
                      </a:r>
                      <a:r>
                        <a:rPr lang="ru-RU" sz="1800" dirty="0"/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формат мероприятия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hololenko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@</a:t>
                      </a:r>
                      <a:r>
                        <a:rPr lang="en-US" sz="900" b="1" u="sng" dirty="0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inbox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.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ru</a:t>
                      </a:r>
                      <a:r>
                        <a:rPr lang="ru-RU" sz="900" b="1" dirty="0">
                          <a:solidFill>
                            <a:schemeClr val="bg1"/>
                          </a:solidFill>
                        </a:rPr>
                        <a:t>.  </a:t>
                      </a:r>
                      <a:endParaRPr dirty="0"/>
                    </a:p>
                    <a:p>
                      <a:pPr>
                        <a:defRPr/>
                      </a:pPr>
                      <a:r>
                        <a:rPr lang="ru-RU" sz="900" b="1" u="sng" dirty="0">
                          <a:solidFill>
                            <a:schemeClr val="lt1"/>
                          </a:solidFill>
                        </a:rPr>
                        <a:t>сайт культура-  http://centerdosyga.ucoz.net/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0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Танцевальная – развлекательная программа  для молодежи «Потанцуем»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0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Познавательная  игровая программа для детей и подростков  «Имена бывают всем известны, а порой и очень интересны»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70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Викторина для подростков и молодежи « Мое Отечество»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90057626"/>
                  </a:ext>
                </a:extLst>
              </a:tr>
              <a:tr h="4233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Танцевальная развлекательная программа для молодежи «Ретро 90-х»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E598F2A-E824-BB2C-3946-72110FF5C6FB}"/>
              </a:ext>
            </a:extLst>
          </p:cNvPr>
          <p:cNvSpPr txBox="1"/>
          <p:nvPr/>
        </p:nvSpPr>
        <p:spPr bwMode="auto">
          <a:xfrm>
            <a:off x="404664" y="1726293"/>
            <a:ext cx="1067460" cy="5822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июнь</a:t>
            </a:r>
          </a:p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2025 </a:t>
            </a:r>
            <a:endParaRPr dirty="0"/>
          </a:p>
        </p:txBody>
      </p:sp>
      <p:pic>
        <p:nvPicPr>
          <p:cNvPr id="1026" name="Picture 2" descr="IMG_20200127_191601_208">
            <a:extLst>
              <a:ext uri="{FF2B5EF4-FFF2-40B4-BE49-F238E27FC236}">
                <a16:creationId xmlns:a16="http://schemas.microsoft.com/office/drawing/2014/main" id="{78602648-6E01-29B5-22B2-211C2D4EA2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 l="21709" t="23776" r="20260" b="34941"/>
          <a:stretch/>
        </p:blipFill>
        <p:spPr bwMode="auto">
          <a:xfrm>
            <a:off x="146014" y="80952"/>
            <a:ext cx="1067173" cy="94736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WordArt 2">
            <a:extLst>
              <a:ext uri="{FF2B5EF4-FFF2-40B4-BE49-F238E27FC236}">
                <a16:creationId xmlns:a16="http://schemas.microsoft.com/office/drawing/2014/main" id="{4873535A-D943-F04E-5669-97159EA3B35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1382679">
            <a:off x="2351414" y="1613083"/>
            <a:ext cx="2302303" cy="78959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>
              <a:buNone/>
              <a:defRPr/>
            </a:pPr>
            <a:r>
              <a:rPr lang="ru-RU" sz="105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ПРИГЛАШАЕМ</a:t>
            </a:r>
            <a:endParaRPr lang="ru-RU" sz="120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233154863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734</TotalTime>
  <Words>459</Words>
  <Application>Microsoft Office PowerPoint</Application>
  <DocSecurity>0</DocSecurity>
  <PresentationFormat>Произвольный</PresentationFormat>
  <Paragraphs>101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 Black</vt:lpstr>
      <vt:lpstr>Calibri</vt:lpstr>
      <vt:lpstr>Corbel</vt:lpstr>
      <vt:lpstr>Times New Roman</vt:lpstr>
      <vt:lpstr>Wingdings</vt:lpstr>
      <vt:lpstr>Базис</vt:lpstr>
      <vt:lpstr> РЕСПУБЛИКА САХА (ЯКУТИЯ) МУНИЦИПАЛЬНОЕ КАЗЕННОЕ УЧРЕЖДЕНИЕ КУЛЬТУРЫ КСК «ЦЕНТР ДОСУГА»  ГОРОДСКОЕ ПОСЕЛЕНИЕ «ПОСЕЛОК  ЛЕНИНСКИЙ»  </vt:lpstr>
      <vt:lpstr> РЕСПУБЛИКА САХА (ЯКУТИЯ) МУНИЦИПАЛЬНОЕ КАЗЕННОЕ УЧРЕЖДЕНИЕ КУЛЬТУРЫ КСК «ЦЕНТР ДОСУГА»  ГОРОДСКОЕ ПОСЕЛЕНИЕ «ПОСЕЛОК  ЛЕНИНСКИЙ»  </vt:lpstr>
      <vt:lpstr> РЕСПУБЛИКА САХА (ЯКУТИЯ) МУНИЦИПАЛЬНОЕ КАЗЕННОЕ УЧРЕЖДЕНИЕ КУЛЬТУРЫ КСК «ЦЕНТР ДОСУГА»  ГОРОДСКОЕ ПОСЕЛЕНИЕ «ПОСЕЛОК  ЛЕНИНСКИЙ»  </vt:lpstr>
    </vt:vector>
  </TitlesOfParts>
  <Manager/>
  <Company>SPecialiST RePack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САХА (ЯКУТИЯ) МУНИЦИПАЛЬНОЕ КАЗЕННОЕ УЧРЕЖДЕНИЕ КУЛЬТУРЫ «ЦЕНТР ДОСУГА» МУНИЦИПАЛЬНОГО ОБРАЗОВАНИЯ «ПОСЕЛОК  ЛЕНИНСКИЙ»</dc:title>
  <dc:subject/>
  <dc:creator>User</dc:creator>
  <cp:keywords/>
  <dc:description/>
  <cp:lastModifiedBy>Мария Хололенко</cp:lastModifiedBy>
  <cp:revision>59</cp:revision>
  <dcterms:created xsi:type="dcterms:W3CDTF">2020-10-22T00:21:47Z</dcterms:created>
  <dcterms:modified xsi:type="dcterms:W3CDTF">2025-05-23T01:37:02Z</dcterms:modified>
  <cp:category/>
  <dc:identifier/>
  <cp:contentStatus/>
  <dc:language/>
  <cp:version/>
</cp:coreProperties>
</file>