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861" autoAdjust="0"/>
  </p:normalViewPr>
  <p:slideViewPr>
    <p:cSldViewPr>
      <p:cViewPr varScale="1">
        <p:scale>
          <a:sx n="80" d="100"/>
          <a:sy n="80" d="100"/>
        </p:scale>
        <p:origin x="-2179" y="220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EAC5B-4C4B-43DA-8D6F-E24CF9725CB0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887413"/>
            <a:ext cx="2314575" cy="2392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3413125"/>
            <a:ext cx="5486400" cy="2794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73735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673735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C9053-FF0A-43CE-BCA4-F2023E9E83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129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C9053-FF0A-43CE-BCA4-F2023E9E83C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5115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ololenko@inbox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1600" b="1"/>
              <a:t/>
            </a: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r>
              <a:rPr lang="ru-RU" sz="1600">
                <a:solidFill>
                  <a:srgbClr val="C00000"/>
                </a:solidFill>
              </a:rPr>
              <a:t/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37341002"/>
              </p:ext>
            </p:extLst>
          </p:nvPr>
        </p:nvGraphicFramePr>
        <p:xfrm>
          <a:off x="90775" y="1077542"/>
          <a:ext cx="6672871" cy="10417015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85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19210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2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Спортивная игровая программа для детей  «Собирайся детвора, к нам на праздник двора»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1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03.08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Спортивно-развлекательная программа для молодёжи «Чай-чай, выручай»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1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06.08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Экскурсия на природу для детей  со спортивными состязаниями  «Поход за здоровьем»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590057626"/>
                  </a:ext>
                </a:extLst>
              </a:tr>
              <a:tr h="3849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06.08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Профилактическая беседа для детей и подростков  «Права и обязанности»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2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09.08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Мастер-класс по изготовлению Якутского оберега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29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Познавательный час для детей и подростков  «Дары лета – спасы: медовый, яблочный, ореховый»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80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Вечер отдыха  для взрослых  «Медовый, яблочный и ореховый спас»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31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Развлекательная программа для молодёжи «Первый спас медку припас»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08597102"/>
                  </a:ext>
                </a:extLst>
              </a:tr>
              <a:tr h="3031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Музыкальный  вечер для молодёжи «Поем в караоке»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064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Мой-дом моя усадьба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254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Фестиваль «Мы вместе»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Беспятова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 встречи  «Посидим у самовара, песни русские народные споем»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Арюшин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68415728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Викторина для детей и подростков «Стихи играют в прятки»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Беспятова</a:t>
                      </a:r>
                    </a:p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960362134"/>
                  </a:ext>
                </a:extLst>
              </a:tr>
              <a:tr h="31509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 с раздачей буклетов «Внимание, террор!»       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Арюшин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639964562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Познавательная программа для детей  ко Дню Российского флага «Символика России 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194111494"/>
                  </a:ext>
                </a:extLst>
              </a:tr>
              <a:tr h="49721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Игровая программа для детей и подростков «День добрых сюрпризов»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Арюшин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686791455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Спортивные соревнования для молодежи « Спорт и я едины»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116853066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 документального фильма «Без срока давности. По долгу памяти» ко Дню разгрома немецких войск в Курской битве.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Арюшин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31441915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Игровая- танцевальная программа  для детей и подростков «Вот и лето прошло»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Беспятова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273526971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31.08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Информационно-просветительская программа «Сохрани себя для жизни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404664" y="172629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Август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2025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4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738</TotalTime>
  <Words>245</Words>
  <Application>Microsoft Office PowerPoint</Application>
  <DocSecurity>0</DocSecurity>
  <PresentationFormat>Произвольный</PresentationFormat>
  <Paragraphs>91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</vt:vector>
  </TitlesOfParts>
  <Company>SPecialiST RePack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Татьяна Борня</cp:lastModifiedBy>
  <cp:revision>61</cp:revision>
  <dcterms:created xsi:type="dcterms:W3CDTF">2020-10-22T00:21:47Z</dcterms:created>
  <dcterms:modified xsi:type="dcterms:W3CDTF">2025-07-29T10:09:34Z</dcterms:modified>
  <dc:identifier/>
  <cp:contentStatus/>
  <dc:language/>
  <cp:version/>
</cp:coreProperties>
</file>