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6858000" cy="709295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5" d="100"/>
          <a:sy n="85" d="100"/>
        </p:scale>
        <p:origin x="2534" y="-86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8758"/>
            <a:ext cx="6877353" cy="711046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2486912"/>
            <a:ext cx="4370039" cy="1702703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4189613"/>
            <a:ext cx="4370039" cy="113447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70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3520205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8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3756636"/>
            <a:ext cx="4064853" cy="39405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358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76"/>
            <a:ext cx="4760786" cy="2684379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34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257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630484"/>
            <a:ext cx="4756099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98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9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630485"/>
            <a:ext cx="734109" cy="543136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30485"/>
            <a:ext cx="3896270" cy="543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40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3398"/>
            <a:ext cx="4760786" cy="1889158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889877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34609"/>
            <a:ext cx="2316082" cy="401372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234611"/>
            <a:ext cx="2316083" cy="401372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4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1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9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49945"/>
            <a:ext cx="2092637" cy="1322265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532566"/>
            <a:ext cx="2539528" cy="571576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872210"/>
            <a:ext cx="2092637" cy="267299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34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965065"/>
            <a:ext cx="4760786" cy="5861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630485"/>
            <a:ext cx="4760786" cy="3977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5551219"/>
            <a:ext cx="4760786" cy="697116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8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8758"/>
            <a:ext cx="6877354" cy="711046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4611"/>
            <a:ext cx="4760786" cy="4013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6248336"/>
            <a:ext cx="51309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48336"/>
            <a:ext cx="3467230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6248336"/>
            <a:ext cx="38447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7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dirty="0" smtClean="0">
                <a:solidFill>
                  <a:srgbClr val="C00000"/>
                </a:solidFill>
              </a:rPr>
            </a:br>
            <a:r>
              <a:rPr lang="ru-RU" sz="1600" b="1" dirty="0" smtClean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dirty="0" smtClean="0">
                <a:solidFill>
                  <a:srgbClr val="C00000"/>
                </a:solidFill>
              </a:rPr>
              <a:t/>
            </a:r>
            <a:br>
              <a:rPr lang="ru-RU" sz="1600" dirty="0" smtClean="0">
                <a:solidFill>
                  <a:srgbClr val="C00000"/>
                </a:solidFill>
              </a:rPr>
            </a:br>
            <a:r>
              <a:rPr lang="ru-RU" sz="1600" dirty="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845614"/>
              </p:ext>
            </p:extLst>
          </p:nvPr>
        </p:nvGraphicFramePr>
        <p:xfrm>
          <a:off x="188640" y="1077541"/>
          <a:ext cx="6192688" cy="624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5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08.07.2025г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семьи, любви и верности (Концерт)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0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13.07.2025г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российской почты  (95 лет Лебединской почты, поздравление)</a:t>
                      </a:r>
                      <a:endParaRPr lang="ru-RU" sz="1400" b="1" u="non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2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16.07.2025г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рисования на асфальте (видеоролик)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2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20.07.2025г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металлурга (поздравление)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2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23.07.2025г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дачника в России, Конкурс «Мой дом, моя усадьба»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2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25.07.2025г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дружбы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(мероприятие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пушкинской </a:t>
                      </a:r>
                      <a:r>
                        <a:rPr lang="ru-RU" sz="1400" b="1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карте)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31455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июнь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2025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1587</TotalTime>
  <Words>104</Words>
  <Application>Microsoft Office PowerPoint</Application>
  <PresentationFormat>Произвольный</PresentationFormat>
  <Paragraphs>37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Times New Roman</vt:lpstr>
      <vt:lpstr>Trebuchet MS</vt:lpstr>
      <vt:lpstr>Wingdings 3</vt:lpstr>
      <vt:lpstr>Аспект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127</cp:revision>
  <cp:lastPrinted>2024-05-29T01:43:17Z</cp:lastPrinted>
  <dcterms:created xsi:type="dcterms:W3CDTF">2020-10-22T00:21:47Z</dcterms:created>
  <dcterms:modified xsi:type="dcterms:W3CDTF">2025-06-18T04:29:13Z</dcterms:modified>
</cp:coreProperties>
</file>