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6858000" cy="7092950"/>
  <p:notesSz cx="6858000" cy="70929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62221E-A508-0D57-EB1A-2AAC0E71F4D7}">
  <a:tblStyle styleId="{B762221E-A508-0D57-EB1A-2AAC0E71F4D7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61" autoAdjust="0"/>
  </p:normalViewPr>
  <p:slideViewPr>
    <p:cSldViewPr>
      <p:cViewPr varScale="1">
        <p:scale>
          <a:sx n="103" d="100"/>
          <a:sy n="103" d="100"/>
        </p:scale>
        <p:origin x="25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EAC5B-4C4B-43DA-8D6F-E24CF9725CB0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887413"/>
            <a:ext cx="2314575" cy="2392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3413125"/>
            <a:ext cx="5486400" cy="2794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737350"/>
            <a:ext cx="2971800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6737350"/>
            <a:ext cx="2971800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C9053-FF0A-43CE-BCA4-F2023E9E83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29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C9053-FF0A-43CE-BCA4-F2023E9E83C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11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C9053-FF0A-43CE-BCA4-F2023E9E83C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7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189144"/>
            <a:ext cx="6583680" cy="671465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912606"/>
            <a:ext cx="5606415" cy="3026325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4002206"/>
            <a:ext cx="4931921" cy="1435723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386171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84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1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88106"/>
            <a:ext cx="1307306" cy="559554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788106"/>
            <a:ext cx="4179094" cy="559554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36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1828800" y="1497400"/>
            <a:ext cx="2971800" cy="2206696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>
          <a:xfrm>
            <a:off x="26872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21.06.2025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>
          <a:xfrm>
            <a:off x="26860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21.06.2025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>
          <a:xfrm>
            <a:off x="6298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21.06.2025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>
          <a:xfrm>
            <a:off x="3087291" y="6620087"/>
            <a:ext cx="400050" cy="157621"/>
          </a:xfrm>
        </p:spPr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>
          <a:xfrm>
            <a:off x="6286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auto">
          <a:xfrm>
            <a:off x="342900" y="1891453"/>
            <a:ext cx="2400300" cy="1812643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Font typeface="Wingdings"/>
              <a:buNone/>
              <a:defRPr lang="en-US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21.06.2025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buFont typeface="Wingdings"/>
              <a:buChar char="§"/>
              <a:defRPr sz="1400"/>
            </a:lvl5pPr>
            <a:lvl6pPr>
              <a:buFont typeface="Wingdings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21.06.2025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800350" y="472863"/>
            <a:ext cx="2971800" cy="591079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21.06.2025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21.06.2025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21.06.2025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30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21.06.2025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21.06.2025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4972050" y="284047"/>
            <a:ext cx="1543050" cy="605199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342900" y="284047"/>
            <a:ext cx="4514850" cy="605199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21.06.2025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213781"/>
            <a:ext cx="5606415" cy="3026325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4296851"/>
            <a:ext cx="4932617" cy="1410529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41581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12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127884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127885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4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070081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2814719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067517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2812484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96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1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134872"/>
            <a:ext cx="3112229" cy="482320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30263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6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106499"/>
            <a:ext cx="3193277" cy="480429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2979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5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189146"/>
            <a:ext cx="6583680" cy="671465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630484"/>
            <a:ext cx="5554980" cy="1402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127885"/>
            <a:ext cx="5553490" cy="4176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6437053"/>
            <a:ext cx="1310105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6437053"/>
            <a:ext cx="2653748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6437053"/>
            <a:ext cx="959747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2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ololenko@inbox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ololenko@inbox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1412414"/>
              </p:ext>
            </p:extLst>
          </p:nvPr>
        </p:nvGraphicFramePr>
        <p:xfrm>
          <a:off x="90775" y="1077542"/>
          <a:ext cx="6672871" cy="6033921"/>
        </p:xfrm>
        <a:graphic>
          <a:graphicData uri="http://schemas.openxmlformats.org/drawingml/2006/table">
            <a:tbl>
              <a:tblPr firstRow="1" firstCol="1" bandRow="1">
                <a:tableStyleId>{B762221E-A508-0D57-EB1A-2AAC0E71F4D7}</a:tableStyleId>
              </a:tblPr>
              <a:tblGrid>
                <a:gridCol w="385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3431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01.07.2025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«День ветеранов боевых действий» Вечер встречи в парке победы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01.07.25г.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Познавательный  час беседы с подростками и молодежью, посвященный  Дню  ветеранов боевых действий "Солдат войны не выбирает!"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02.07.25г.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Вечер отдыха для детей и подростков  «Мир семейных увлечений»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4122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04.07.25г.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Конкурс рисунков для детей  «Мы рисуем на асфальте».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/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06.07.25г.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Танцевальная программа для молодежи «Жаркое лето»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12.07.25г.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Викторина для подростков и молодежи « По страничкам истории»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13.07.25г.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Конкурс среди дворов «Мой дом, моя усадьба» положение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09.07.25г.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Игровая – познавательная программа « Земляничный рай»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8597102"/>
                  </a:ext>
                </a:extLst>
              </a:tr>
              <a:tr h="401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10.07.25г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Мастер-класс по созданию семейного дерева «Мы одна семья!»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3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12.07.25г.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Литературный час  для детей «Стихи о лете»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404664" y="1726293"/>
            <a:ext cx="1067460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июль</a:t>
            </a: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2025 </a:t>
            </a:r>
            <a:endParaRPr dirty="0"/>
          </a:p>
        </p:txBody>
      </p:sp>
      <p:pic>
        <p:nvPicPr>
          <p:cNvPr id="1026" name="Picture 2" descr="IMG_20200127_191601_208"/>
          <p:cNvPicPr>
            <a:picLocks noChangeAspect="1" noChangeArrowheads="1"/>
          </p:cNvPicPr>
          <p:nvPr/>
        </p:nvPicPr>
        <p:blipFill>
          <a:blip r:embed="rId4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209404"/>
              </p:ext>
            </p:extLst>
          </p:nvPr>
        </p:nvGraphicFramePr>
        <p:xfrm>
          <a:off x="90775" y="1077541"/>
          <a:ext cx="6672871" cy="5781302"/>
        </p:xfrm>
        <a:graphic>
          <a:graphicData uri="http://schemas.openxmlformats.org/drawingml/2006/table">
            <a:tbl>
              <a:tblPr firstRow="1" firstCol="1" bandRow="1">
                <a:tableStyleId>{B762221E-A508-0D57-EB1A-2AAC0E71F4D7}</a:tableStyleId>
              </a:tblPr>
              <a:tblGrid>
                <a:gridCol w="385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6487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14.07.25г.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Час беседы с детьми «Правила поведения на водоеме»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18.07.25г.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Игровая – танцевальная программа для детей «Мы веселые ребята»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20.07.25г.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Экскурсия в лес для подростков  «Пикник на природе»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4233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22.07.25г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Познавательная программа для подростков и детей  «Где обычаи чтут, там весело живут»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0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24.07.25г.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Развлекательная программа для детей  «Возьмемся за руки»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27.07.25г.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Танцевальная программа для молодежи « Музыка звучит»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07">
                <a:tc>
                  <a:txBody>
                    <a:bodyPr/>
                    <a:lstStyle/>
                    <a:p>
                      <a:r>
                        <a:rPr lang="ru-RU" dirty="0"/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30.07.25г.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Конкурс рисунков « Мир летних цветов»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07">
                <a:tc>
                  <a:txBody>
                    <a:bodyPr/>
                    <a:lstStyle/>
                    <a:p>
                      <a:r>
                        <a:rPr lang="ru-RU" dirty="0"/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31.07.25г.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Тематическая беседа с детьми и подростками «Внимание! Опасно!»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8597102"/>
                  </a:ext>
                </a:extLst>
              </a:tr>
              <a:tr h="333358">
                <a:tc>
                  <a:txBody>
                    <a:bodyPr/>
                    <a:lstStyle/>
                    <a:p>
                      <a:r>
                        <a:rPr lang="ru-RU" dirty="0"/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3857">
                <a:tc>
                  <a:txBody>
                    <a:bodyPr/>
                    <a:lstStyle/>
                    <a:p>
                      <a:r>
                        <a:rPr lang="ru-RU" dirty="0"/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026" name="Picture 2" descr="IMG_20200127_191601_208"/>
          <p:cNvPicPr>
            <a:picLocks noChangeAspect="1" noChangeArrowheads="1"/>
          </p:cNvPicPr>
          <p:nvPr/>
        </p:nvPicPr>
        <p:blipFill>
          <a:blip r:embed="rId4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B93097-3EB2-AAEE-4016-2DA29DB75CFA}"/>
              </a:ext>
            </a:extLst>
          </p:cNvPr>
          <p:cNvSpPr txBox="1"/>
          <p:nvPr/>
        </p:nvSpPr>
        <p:spPr bwMode="auto">
          <a:xfrm>
            <a:off x="332656" y="1818283"/>
            <a:ext cx="1067460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июль</a:t>
            </a: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2025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6517208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739</TotalTime>
  <Words>359</Words>
  <Application>Microsoft Office PowerPoint</Application>
  <DocSecurity>0</DocSecurity>
  <PresentationFormat>Произвольный</PresentationFormat>
  <Paragraphs>96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 Black</vt:lpstr>
      <vt:lpstr>Calibri</vt:lpstr>
      <vt:lpstr>Corbel</vt:lpstr>
      <vt:lpstr>Times New Roman</vt:lpstr>
      <vt:lpstr>Wingdings</vt:lpstr>
      <vt:lpstr>Базис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</vt:vector>
  </TitlesOfParts>
  <Manager/>
  <Company>SPecialiST RePack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subject/>
  <dc:creator>User</dc:creator>
  <cp:keywords/>
  <dc:description/>
  <cp:lastModifiedBy>Мария Хололенко</cp:lastModifiedBy>
  <cp:revision>61</cp:revision>
  <dcterms:created xsi:type="dcterms:W3CDTF">2020-10-22T00:21:47Z</dcterms:created>
  <dcterms:modified xsi:type="dcterms:W3CDTF">2025-06-21T05:47:31Z</dcterms:modified>
  <cp:category/>
  <dc:identifier/>
  <cp:contentStatus/>
  <dc:language/>
  <cp:version/>
</cp:coreProperties>
</file>