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7" r:id="rId3"/>
  </p:sldIdLst>
  <p:sldSz cx="6858000" cy="7092950"/>
  <p:notesSz cx="6858000" cy="70929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762221E-A508-0D57-EB1A-2AAC0E71F4D7}">
  <a:tblStyle styleId="{B762221E-A508-0D57-EB1A-2AAC0E71F4D7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861" autoAdjust="0"/>
  </p:normalViewPr>
  <p:slideViewPr>
    <p:cSldViewPr>
      <p:cViewPr varScale="1">
        <p:scale>
          <a:sx n="103" d="100"/>
          <a:sy n="103" d="100"/>
        </p:scale>
        <p:origin x="25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EAC5B-4C4B-43DA-8D6F-E24CF9725CB0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887413"/>
            <a:ext cx="2314575" cy="2392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3413125"/>
            <a:ext cx="5486400" cy="2794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6737350"/>
            <a:ext cx="2971800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3C9053-FF0A-43CE-BCA4-F2023E9E83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296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115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3C9053-FF0A-43CE-BCA4-F2023E9E83C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77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59" y="189144"/>
            <a:ext cx="6583680" cy="671465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4364" y="912606"/>
            <a:ext cx="5606415" cy="3026325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45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61612" y="4002206"/>
            <a:ext cx="4931921" cy="1435723"/>
          </a:xfrm>
        </p:spPr>
        <p:txBody>
          <a:bodyPr>
            <a:normAutofit/>
          </a:bodyPr>
          <a:lstStyle>
            <a:lvl1pPr marL="0" indent="0" algn="ctr">
              <a:spcBef>
                <a:spcPts val="750"/>
              </a:spcBef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 sz="1350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112997" y="3861717"/>
            <a:ext cx="462915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2843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91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788106"/>
            <a:ext cx="1307306" cy="559554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2938" y="788106"/>
            <a:ext cx="4179094" cy="559554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36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1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37780" y="0"/>
            <a:ext cx="1720220" cy="709295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828800" y="3704096"/>
            <a:ext cx="2971800" cy="2206696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>
          <a:xfrm>
            <a:off x="1828800" y="1497400"/>
            <a:ext cx="2971800" cy="2206696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>
          <a:xfrm>
            <a:off x="26872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>
          <a:xfrm>
            <a:off x="4811232" y="6620087"/>
            <a:ext cx="342900" cy="157621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>
          <a:xfrm>
            <a:off x="26860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1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342900" y="472864"/>
            <a:ext cx="2743200" cy="5910791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1_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143500" y="0"/>
            <a:ext cx="1720220" cy="709295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>
          <a:xfrm>
            <a:off x="629842" y="6646358"/>
            <a:ext cx="2114549" cy="131350"/>
          </a:xfrm>
        </p:spPr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>
          <a:xfrm>
            <a:off x="3087291" y="6620087"/>
            <a:ext cx="400050" cy="157621"/>
          </a:xfrm>
        </p:spPr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>
          <a:xfrm>
            <a:off x="628650" y="6511953"/>
            <a:ext cx="2115740" cy="157621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 bwMode="auto">
          <a:xfrm>
            <a:off x="342900" y="1891453"/>
            <a:ext cx="2400300" cy="1812643"/>
          </a:xfrm>
        </p:spPr>
        <p:txBody>
          <a:bodyPr anchor="b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 bwMode="auto">
          <a:xfrm>
            <a:off x="342900" y="3700812"/>
            <a:ext cx="2400484" cy="1509778"/>
          </a:xfrm>
        </p:spPr>
        <p:txBody>
          <a:bodyPr anchor="t">
            <a:normAutofit/>
          </a:bodyPr>
          <a:lstStyle>
            <a:lvl1pPr marL="0" indent="0" algn="r" defTabSz="914400">
              <a:spcBef>
                <a:spcPts val="0"/>
              </a:spcBef>
              <a:buClr>
                <a:schemeClr val="tx1">
                  <a:lumMod val="50000"/>
                  <a:lumOff val="50000"/>
                </a:schemeClr>
              </a:buClr>
              <a:buFont typeface="Wingdings"/>
              <a:buNone/>
              <a:defRPr lang="en-US"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1_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342900" y="3546475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472864"/>
            <a:ext cx="2343150" cy="2758369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1_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84668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2900" y="698423"/>
            <a:ext cx="2686050" cy="2611620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buFont typeface="Wingdings"/>
              <a:buChar char="§"/>
              <a:defRPr sz="1400"/>
            </a:lvl5pPr>
            <a:lvl6pPr>
              <a:buFont typeface="Wingdings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2899" y="3546475"/>
            <a:ext cx="2686050" cy="425248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2899" y="3971723"/>
            <a:ext cx="2686050" cy="2601367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657600" y="472864"/>
            <a:ext cx="2114550" cy="5910791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1_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800350" y="472863"/>
            <a:ext cx="2971800" cy="591079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1_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3"/>
            <a:ext cx="1885950" cy="1939068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1733832"/>
            <a:ext cx="3525012" cy="3625286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750"/>
              </a:spcBef>
              <a:defRPr/>
            </a:lvl1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5302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1_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228601" y="1733832"/>
            <a:ext cx="3522725" cy="362528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 bwMode="auto">
          <a:xfrm>
            <a:off x="3886200" y="1733832"/>
            <a:ext cx="1885950" cy="1940241"/>
          </a:xfrm>
        </p:spPr>
        <p:txBody>
          <a:bodyPr anchor="b">
            <a:normAutofit/>
          </a:bodyPr>
          <a:lstStyle>
            <a:lvl1pPr algn="r">
              <a:defRPr sz="2000" b="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114800" y="3674074"/>
            <a:ext cx="1657350" cy="1685044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1_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1_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72050" y="284047"/>
            <a:ext cx="1543050" cy="605199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342900" y="284047"/>
            <a:ext cx="4514850" cy="605199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AFE1924-6513-4952-A39A-E10F20C518F3}" type="datetimeFigureOut">
              <a:rPr lang="ru-RU"/>
              <a:t>21.06.2025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8AF227EF-7C9A-4A9D-A010-9E343AEF0A7A}" type="slidenum">
              <a:rPr lang="ru-RU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2364" y="1213781"/>
            <a:ext cx="5606415" cy="3026325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5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1834" y="4296851"/>
            <a:ext cx="4932617" cy="1410529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chemeClr val="accent1"/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114425" y="4158144"/>
            <a:ext cx="462915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812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2938" y="2127884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5532" y="2127885"/>
            <a:ext cx="2674620" cy="4161197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746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070081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2938" y="2814719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26410" y="2067517"/>
            <a:ext cx="2674620" cy="803868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526410" y="2812484"/>
            <a:ext cx="2674620" cy="3499189"/>
          </a:xfrm>
        </p:spPr>
        <p:txBody>
          <a:bodyPr/>
          <a:lstStyle>
            <a:lvl1pPr>
              <a:defRPr sz="1238"/>
            </a:lvl1pPr>
            <a:lvl2pPr>
              <a:defRPr sz="1125"/>
            </a:lvl2pPr>
            <a:lvl3pPr>
              <a:defRPr sz="1013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96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405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671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6985" y="1134872"/>
            <a:ext cx="3112229" cy="4823206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302632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967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38" y="1134872"/>
            <a:ext cx="2125980" cy="1796881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225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14331" y="1106499"/>
            <a:ext cx="3193277" cy="480429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1575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2938" y="2931753"/>
            <a:ext cx="2125980" cy="297903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600"/>
              </a:spcBef>
              <a:buNone/>
              <a:defRPr sz="956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653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7160" y="189146"/>
            <a:ext cx="6583680" cy="671465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2938" y="630484"/>
            <a:ext cx="5554980" cy="14028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9" y="2127885"/>
            <a:ext cx="5553490" cy="4176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2935" y="6437053"/>
            <a:ext cx="1310105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AFE1924-6513-4952-A39A-E10F20C518F3}" type="datetimeFigureOut">
              <a:rPr lang="ru-RU" smtClean="0"/>
              <a:t>21.06.2025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21396" y="6437053"/>
            <a:ext cx="2653748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47862" y="6437053"/>
            <a:ext cx="959747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8AF227EF-7C9A-4A9D-A010-9E343AEF0A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920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649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5" r:id="rId18"/>
    <p:sldLayoutId id="2147483656" r:id="rId19"/>
    <p:sldLayoutId id="2147483657" r:id="rId20"/>
    <p:sldLayoutId id="2147483658" r:id="rId21"/>
    <p:sldLayoutId id="2147483659" r:id="rId22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28588" indent="-102870" algn="l" defTabSz="514350" rtl="0" eaLnBrk="1" latinLnBrk="0" hangingPunct="1">
        <a:lnSpc>
          <a:spcPct val="90000"/>
        </a:lnSpc>
        <a:spcBef>
          <a:spcPts val="750"/>
        </a:spcBef>
        <a:buClr>
          <a:schemeClr val="accent1"/>
        </a:buClr>
        <a:buSzPct val="80000"/>
        <a:buFont typeface="Corbel" pitchFamily="34" charset="0"/>
        <a:buChar char="•"/>
        <a:defRPr sz="15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25717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350" kern="1200">
          <a:solidFill>
            <a:schemeClr val="accent1"/>
          </a:solidFill>
          <a:latin typeface="+mn-lt"/>
          <a:ea typeface="+mn-ea"/>
          <a:cs typeface="+mn-cs"/>
        </a:defRPr>
      </a:lvl2pPr>
      <a:lvl3pPr marL="41148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2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565785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90090" indent="-102870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5pPr>
      <a:lvl6pPr marL="8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6pPr>
      <a:lvl7pPr marL="9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12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275000" indent="-128588" algn="l" defTabSz="514350" rtl="0" eaLnBrk="1" latinLnBrk="0" hangingPunct="1">
        <a:lnSpc>
          <a:spcPct val="90000"/>
        </a:lnSpc>
        <a:spcBef>
          <a:spcPts val="113"/>
        </a:spcBef>
        <a:spcAft>
          <a:spcPts val="225"/>
        </a:spcAft>
        <a:buClr>
          <a:schemeClr val="accent1"/>
        </a:buClr>
        <a:buSzPct val="80000"/>
        <a:buFont typeface="Corbel" pitchFamily="34" charset="0"/>
        <a:buChar char="•"/>
        <a:defRPr sz="105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hololenko@inbox.r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11412414"/>
              </p:ext>
            </p:extLst>
          </p:nvPr>
        </p:nvGraphicFramePr>
        <p:xfrm>
          <a:off x="90775" y="1077542"/>
          <a:ext cx="6672871" cy="6033921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8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34311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01.07.2025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«День ветеранов боевых действий» Вечер встречи в парке победы 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01.07.25г.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Познавательный  час беседы с подростками и молодежью, посвященный  Дню  ветеранов боевых действий "Солдат войны не выбирает!"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02.07.25г.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Вечер отдыха для детей и подростков  «Мир семейных увлечений»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122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04.07.25г.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Конкурс рисунков для детей  «Мы рисуем на асфальте».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93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/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06.07.25г.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Танцевальная программа для молодежи «Жаркое лето»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Викторина для подростков и молодежи « По страничкам истории»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Конкурс среди дворов «Мой дом, моя усадьба» положение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09.07.25г.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Игровая – познавательная программа « Земляничный рай»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40196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10.07.25г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Мастер-класс по созданию семейного дерева «Мы одна семья!»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943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Литературный час  для детей «Стихи о лете»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 bwMode="auto">
          <a:xfrm>
            <a:off x="404664" y="172629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июль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 </a:t>
            </a:r>
            <a:endParaRPr dirty="0"/>
          </a:p>
        </p:txBody>
      </p:sp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pattFill prst="diagBrick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242569" y="137689"/>
            <a:ext cx="549879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>
              <a:defRPr/>
            </a:pPr>
            <a:br>
              <a:rPr lang="ru-RU" sz="1600" b="1"/>
            </a:br>
            <a:r>
              <a:rPr lang="ru-RU" sz="1600" b="1">
                <a:solidFill>
                  <a:srgbClr val="C00000"/>
                </a:solidFill>
              </a:rPr>
              <a:t>РЕСПУБЛИКА САХА (ЯКУТИЯ) МУНИЦИПАЛЬНОЕ КАЗЕННОЕ УЧРЕЖДЕНИЕ КУЛЬТУРЫ КСК «ЦЕНТР ДОСУГА» </a:t>
            </a:r>
            <a:br>
              <a:rPr lang="ru-RU" sz="1600" b="1">
                <a:solidFill>
                  <a:srgbClr val="C00000"/>
                </a:solidFill>
              </a:rPr>
            </a:br>
            <a:r>
              <a:rPr lang="ru-RU" sz="1600" b="1">
                <a:solidFill>
                  <a:srgbClr val="C00000"/>
                </a:solidFill>
              </a:rPr>
              <a:t>ГОРОДСКОЕ ПОСЕЛЕНИЕ «ПОСЕЛОК  ЛЕНИНСКИЙ»</a:t>
            </a:r>
            <a:br>
              <a:rPr lang="ru-RU" sz="1600">
                <a:solidFill>
                  <a:srgbClr val="C00000"/>
                </a:solidFill>
              </a:rPr>
            </a:br>
            <a:r>
              <a:rPr lang="ru-RU" sz="1600">
                <a:solidFill>
                  <a:srgbClr val="C00000"/>
                </a:solidFill>
              </a:rPr>
              <a:t> </a:t>
            </a:r>
            <a:endParaRPr lang="ru-RU" sz="240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5209404"/>
              </p:ext>
            </p:extLst>
          </p:nvPr>
        </p:nvGraphicFramePr>
        <p:xfrm>
          <a:off x="90775" y="1077541"/>
          <a:ext cx="6672871" cy="5781302"/>
        </p:xfrm>
        <a:graphic>
          <a:graphicData uri="http://schemas.openxmlformats.org/drawingml/2006/table">
            <a:tbl>
              <a:tblPr firstRow="1" firstCol="1" bandRow="1">
                <a:tableStyleId>{B762221E-A508-0D57-EB1A-2AAC0E71F4D7}</a:tableStyleId>
              </a:tblPr>
              <a:tblGrid>
                <a:gridCol w="3858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185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4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6487"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600" dirty="0"/>
                        <a:t>№</a:t>
                      </a:r>
                      <a:endParaRPr lang="ru-RU" sz="5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sz="1400" dirty="0"/>
                        <a:t>    </a:t>
                      </a:r>
                    </a:p>
                    <a:p>
                      <a:pPr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600" dirty="0"/>
                        <a:t>Дата</a:t>
                      </a:r>
                      <a:r>
                        <a:rPr lang="ru-RU" sz="1800" dirty="0"/>
                        <a:t> 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999"/>
                        </a:lnSpc>
                        <a:spcAft>
                          <a:spcPts val="0"/>
                        </a:spcAft>
                        <a:defRPr/>
                      </a:pP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формат мероприятия</a:t>
                      </a:r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  <a:p>
                      <a:pPr>
                        <a:defRPr/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hololenko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@</a:t>
                      </a:r>
                      <a:r>
                        <a:rPr lang="en-US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inbox</a:t>
                      </a:r>
                      <a:r>
                        <a:rPr lang="ru-RU" sz="900" b="1" u="sng" dirty="0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.</a:t>
                      </a:r>
                      <a:r>
                        <a:rPr lang="en-US" sz="900" b="1" u="sng" dirty="0" err="1">
                          <a:solidFill>
                            <a:schemeClr val="bg1"/>
                          </a:solidFill>
                          <a:hlinkClick r:id="rId3" tooltip="mailto:hololenko@inbox.ru"/>
                        </a:rPr>
                        <a:t>ru</a:t>
                      </a:r>
                      <a:r>
                        <a:rPr lang="ru-RU" sz="900" b="1" dirty="0">
                          <a:solidFill>
                            <a:schemeClr val="bg1"/>
                          </a:solidFill>
                        </a:rPr>
                        <a:t>.  </a:t>
                      </a:r>
                      <a:endParaRPr dirty="0"/>
                    </a:p>
                    <a:p>
                      <a:pPr>
                        <a:defRPr/>
                      </a:pPr>
                      <a:r>
                        <a:rPr lang="ru-RU" sz="900" b="1" u="sng" dirty="0">
                          <a:solidFill>
                            <a:schemeClr val="lt1"/>
                          </a:solidFill>
                        </a:rPr>
                        <a:t>сайт культура-  http://centerdosyga.ucoz.net/</a:t>
                      </a:r>
                      <a:endParaRPr lang="ru-RU" sz="900" dirty="0">
                        <a:solidFill>
                          <a:schemeClr val="tx1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Час беседы с детьми «Правила поведения на водоеме»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Игровая – танцевальная программа для детей «Мы веселые ребята»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Экскурсия в лес для подростков  «Пикник на природе»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/>
                </a:tc>
                <a:extLst>
                  <a:ext uri="{0D108BD9-81ED-4DB2-BD59-A6C34878D82A}">
                    <a16:rowId xmlns:a16="http://schemas.microsoft.com/office/drawing/2014/main" val="1590057626"/>
                  </a:ext>
                </a:extLst>
              </a:tr>
              <a:tr h="42331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/>
                        <a:t>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22.07.25г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Познавательная программа для подростков и детей  «Где обычаи чтут, там весело живут»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04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 dirty="0"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Развлекательная программа для детей  «Возьмемся за руки»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Беспятова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Танцевальная программа для молодежи « Музыка звучит»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Арюшин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r>
                        <a:rPr lang="ru-RU" dirty="0"/>
                        <a:t>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Конкурс рисунков « Мир летних цветов»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707">
                <a:tc>
                  <a:txBody>
                    <a:bodyPr/>
                    <a:lstStyle/>
                    <a:p>
                      <a:r>
                        <a:rPr lang="ru-RU" dirty="0"/>
                        <a:t>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31.07.25г.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Тематическая беседа с детьми и подростками «Внимание! Опасно!»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8597102"/>
                  </a:ext>
                </a:extLst>
              </a:tr>
              <a:tr h="333358">
                <a:tc>
                  <a:txBody>
                    <a:bodyPr/>
                    <a:lstStyle/>
                    <a:p>
                      <a:r>
                        <a:rPr lang="ru-RU" dirty="0"/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53857">
                <a:tc>
                  <a:txBody>
                    <a:bodyPr/>
                    <a:lstStyle/>
                    <a:p>
                      <a:r>
                        <a:rPr lang="ru-RU" dirty="0"/>
                        <a:t>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26" name="Picture 2" descr="IMG_20200127_191601_208"/>
          <p:cNvPicPr>
            <a:picLocks noChangeAspect="1" noChangeArrowheads="1"/>
          </p:cNvPicPr>
          <p:nvPr/>
        </p:nvPicPr>
        <p:blipFill>
          <a:blip r:embed="rId4"/>
          <a:srcRect l="21709" t="23776" r="20260" b="34941"/>
          <a:stretch/>
        </p:blipFill>
        <p:spPr bwMode="auto">
          <a:xfrm>
            <a:off x="146014" y="80952"/>
            <a:ext cx="1067173" cy="94736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79">
            <a:off x="2351414" y="1613083"/>
            <a:ext cx="2302303" cy="78959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>
              <a:buNone/>
              <a:defRPr/>
            </a:pPr>
            <a:r>
              <a:rPr lang="ru-RU" sz="105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/>
              </a:rPr>
              <a:t>ПРИГЛАШАЕМ</a:t>
            </a:r>
            <a:endParaRPr lang="ru-RU" sz="120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latin typeface="Arial Black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B93097-3EB2-AAEE-4016-2DA29DB75CFA}"/>
              </a:ext>
            </a:extLst>
          </p:cNvPr>
          <p:cNvSpPr txBox="1"/>
          <p:nvPr/>
        </p:nvSpPr>
        <p:spPr bwMode="auto">
          <a:xfrm>
            <a:off x="332656" y="1818283"/>
            <a:ext cx="1067460" cy="5822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июль</a:t>
            </a:r>
          </a:p>
          <a:p>
            <a:pPr algn="ctr">
              <a:lnSpc>
                <a:spcPct val="114999"/>
              </a:lnSpc>
              <a:spcAft>
                <a:spcPts val="0"/>
              </a:spcAft>
              <a:defRPr/>
            </a:pPr>
            <a:r>
              <a:rPr lang="ru-RU" sz="1400" b="1" dirty="0">
                <a:solidFill>
                  <a:schemeClr val="tx1"/>
                </a:solidFill>
              </a:rPr>
              <a:t>2025 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0651720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Базис</Template>
  <TotalTime>739</TotalTime>
  <Words>359</Words>
  <Application>Microsoft Office PowerPoint</Application>
  <DocSecurity>0</DocSecurity>
  <PresentationFormat>Произвольный</PresentationFormat>
  <Paragraphs>96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 Black</vt:lpstr>
      <vt:lpstr>Calibri</vt:lpstr>
      <vt:lpstr>Corbel</vt:lpstr>
      <vt:lpstr>Times New Roman</vt:lpstr>
      <vt:lpstr>Wingdings</vt:lpstr>
      <vt:lpstr>Базис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  <vt:lpstr> РЕСПУБЛИКА САХА (ЯКУТИЯ) МУНИЦИПАЛЬНОЕ КАЗЕННОЕ УЧРЕЖДЕНИЕ КУЛЬТУРЫ КСК «ЦЕНТР ДОСУГА»  ГОРОДСКОЕ ПОСЕЛЕНИЕ «ПОСЕЛОК  ЛЕНИНСКИЙ»  </vt:lpstr>
    </vt:vector>
  </TitlesOfParts>
  <Manager/>
  <Company>SPecialiST RePack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subject/>
  <dc:creator>User</dc:creator>
  <cp:keywords/>
  <dc:description/>
  <cp:lastModifiedBy>Мария Хололенко</cp:lastModifiedBy>
  <cp:revision>61</cp:revision>
  <dcterms:created xsi:type="dcterms:W3CDTF">2020-10-22T00:21:47Z</dcterms:created>
  <dcterms:modified xsi:type="dcterms:W3CDTF">2025-06-21T05:47:31Z</dcterms:modified>
  <cp:category/>
  <dc:identifier/>
  <cp:contentStatus/>
  <dc:language/>
  <cp:version/>
</cp:coreProperties>
</file>