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7" r:id="rId2"/>
    <p:sldId id="258" r:id="rId3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503" autoAdjust="0"/>
  </p:normalViewPr>
  <p:slideViewPr>
    <p:cSldViewPr>
      <p:cViewPr varScale="1">
        <p:scale>
          <a:sx n="77" d="100"/>
          <a:sy n="77" d="100"/>
        </p:scale>
        <p:origin x="1411" y="72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9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7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r>
              <a:rPr lang="ru-RU" sz="1600" dirty="0" smtClean="0">
                <a:solidFill>
                  <a:srgbClr val="C00000"/>
                </a:solidFill>
              </a:rPr>
              <a:t/>
            </a:r>
            <a:br>
              <a:rPr lang="ru-RU" sz="1600" dirty="0" smtClean="0">
                <a:solidFill>
                  <a:srgbClr val="C00000"/>
                </a:solidFill>
              </a:rPr>
            </a:b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0329668"/>
              </p:ext>
            </p:extLst>
          </p:nvPr>
        </p:nvGraphicFramePr>
        <p:xfrm>
          <a:off x="188640" y="1077541"/>
          <a:ext cx="6192688" cy="5637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01.11.2025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Благотворительная ярмарка и концерт к дню 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единства (мероприятие)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0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07.11.2025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Концерт в п. Ленинский 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(участие)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11.11.2025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окончания Первой мировой 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войны (публикация)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17.11.2025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студентов (мероприятие по пушкинской карте)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18.11.2025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рождения Деда 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Мороза (поздравление)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но</a:t>
            </a:r>
            <a:r>
              <a:rPr lang="ru-RU" sz="1400" b="1" dirty="0" smtClean="0">
                <a:solidFill>
                  <a:schemeClr val="tx1"/>
                </a:solidFill>
              </a:rPr>
              <a:t>ябрь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2025 </a:t>
            </a:r>
            <a:endParaRPr lang="ru-RU" sz="1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9096258"/>
              </p:ext>
            </p:extLst>
          </p:nvPr>
        </p:nvGraphicFramePr>
        <p:xfrm>
          <a:off x="332656" y="328258"/>
          <a:ext cx="6192688" cy="3305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90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4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20.11.2025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отказа от 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курения (акция)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25.11.2025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Олонхо в 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Якутии (выставка рисунков)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28.11.2025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</a:t>
                      </a:r>
                      <a:r>
                        <a:rPr lang="ru-RU" sz="1400" b="1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концерт)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1677</TotalTime>
  <Words>140</Words>
  <Application>Microsoft Office PowerPoint</Application>
  <PresentationFormat>Произвольный</PresentationFormat>
  <Paragraphs>54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ЦД Ленинский</cp:lastModifiedBy>
  <cp:revision>137</cp:revision>
  <cp:lastPrinted>2024-05-29T01:43:17Z</cp:lastPrinted>
  <dcterms:created xsi:type="dcterms:W3CDTF">2020-10-22T00:21:47Z</dcterms:created>
  <dcterms:modified xsi:type="dcterms:W3CDTF">2025-10-21T03:02:09Z</dcterms:modified>
</cp:coreProperties>
</file>