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6858000" cy="7092950"/>
  <p:notesSz cx="6858000" cy="70929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762221E-A508-0D57-EB1A-2AAC0E71F4D7}">
  <a:tblStyle styleId="{B762221E-A508-0D57-EB1A-2AAC0E71F4D7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61" autoAdjust="0"/>
  </p:normalViewPr>
  <p:slideViewPr>
    <p:cSldViewPr>
      <p:cViewPr varScale="1">
        <p:scale>
          <a:sx n="115" d="100"/>
          <a:sy n="115" d="100"/>
        </p:scale>
        <p:origin x="2322" y="-3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EAC5B-4C4B-43DA-8D6F-E24CF9725CB0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887413"/>
            <a:ext cx="2314575" cy="2392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3413125"/>
            <a:ext cx="5486400" cy="2794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73735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6737350"/>
            <a:ext cx="2971800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C9053-FF0A-43CE-BCA4-F2023E9E83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29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C9053-FF0A-43CE-BCA4-F2023E9E83C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115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189144"/>
            <a:ext cx="6583680" cy="671465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912606"/>
            <a:ext cx="5606415" cy="3026325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4002206"/>
            <a:ext cx="4931921" cy="1435723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3861717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84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1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88106"/>
            <a:ext cx="1307306" cy="559554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788106"/>
            <a:ext cx="4179094" cy="559554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136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137780" y="0"/>
            <a:ext cx="1720220" cy="709295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828800" y="3704096"/>
            <a:ext cx="2971800" cy="2206696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 bwMode="auto">
          <a:xfrm>
            <a:off x="1828800" y="1497400"/>
            <a:ext cx="2971800" cy="2206696"/>
          </a:xfrm>
        </p:spPr>
        <p:txBody>
          <a:bodyPr anchor="b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 bwMode="auto">
          <a:xfrm>
            <a:off x="2687242" y="6646358"/>
            <a:ext cx="2114549" cy="131350"/>
          </a:xfrm>
        </p:spPr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>
          <a:xfrm>
            <a:off x="4811232" y="6620087"/>
            <a:ext cx="342900" cy="157621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 bwMode="auto">
          <a:xfrm>
            <a:off x="2686050" y="6511953"/>
            <a:ext cx="2115740" cy="15762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42900" y="472864"/>
            <a:ext cx="2743200" cy="5910791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 userDrawn="1">
  <p:cSld name="1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143500" y="0"/>
            <a:ext cx="1720220" cy="709295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 bwMode="auto">
          <a:xfrm>
            <a:off x="629842" y="6646358"/>
            <a:ext cx="2114549" cy="131350"/>
          </a:xfrm>
        </p:spPr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 bwMode="auto">
          <a:xfrm>
            <a:off x="3087291" y="6620087"/>
            <a:ext cx="400050" cy="157621"/>
          </a:xfrm>
        </p:spPr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 bwMode="auto">
          <a:xfrm>
            <a:off x="628650" y="6511953"/>
            <a:ext cx="2115740" cy="15762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 bwMode="auto">
          <a:xfrm>
            <a:off x="342900" y="1891453"/>
            <a:ext cx="2400300" cy="1812643"/>
          </a:xfrm>
        </p:spPr>
        <p:txBody>
          <a:bodyPr anchor="b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 bwMode="auto">
          <a:xfrm>
            <a:off x="342900" y="3700812"/>
            <a:ext cx="2400484" cy="1509778"/>
          </a:xfrm>
        </p:spPr>
        <p:txBody>
          <a:bodyPr anchor="t">
            <a:normAutofit/>
          </a:bodyPr>
          <a:lstStyle>
            <a:lvl1pPr marL="0" indent="0" algn="r" defTabSz="914400">
              <a:spcBef>
                <a:spcPts val="0"/>
              </a:spcBef>
              <a:buClr>
                <a:schemeClr val="tx1">
                  <a:lumMod val="50000"/>
                  <a:lumOff val="50000"/>
                </a:schemeClr>
              </a:buClr>
              <a:buFont typeface="Wingdings"/>
              <a:buNone/>
              <a:defRPr lang="en-US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342900" y="3546475"/>
            <a:ext cx="2343150" cy="2758369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2900" y="472864"/>
            <a:ext cx="2343150" cy="2758369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 bwMode="auto">
          <a:xfrm>
            <a:off x="3657600" y="472864"/>
            <a:ext cx="2114550" cy="5910791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84668"/>
            <a:ext cx="2686050" cy="425248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42900" y="698423"/>
            <a:ext cx="2686050" cy="2611620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buFont typeface="Wingdings"/>
              <a:buChar char="§"/>
              <a:defRPr sz="1400"/>
            </a:lvl5pPr>
            <a:lvl6pPr>
              <a:buFont typeface="Wingdings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42899" y="3546475"/>
            <a:ext cx="2686050" cy="425248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42899" y="3971723"/>
            <a:ext cx="2686050" cy="2601367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 bwMode="auto">
          <a:xfrm>
            <a:off x="3657600" y="472864"/>
            <a:ext cx="2114550" cy="5910791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800350" y="472863"/>
            <a:ext cx="2971800" cy="591079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3886200" y="1733833"/>
            <a:ext cx="1885950" cy="1939068"/>
          </a:xfrm>
        </p:spPr>
        <p:txBody>
          <a:bodyPr anchor="b">
            <a:normAutofit/>
          </a:bodyPr>
          <a:lstStyle>
            <a:lvl1pPr algn="r">
              <a:defRPr sz="2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28600" y="1733832"/>
            <a:ext cx="3525012" cy="3625286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114800" y="3674074"/>
            <a:ext cx="1657350" cy="1685044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530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228601" y="1733832"/>
            <a:ext cx="3522725" cy="36252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 bwMode="auto">
          <a:xfrm>
            <a:off x="3886200" y="1733832"/>
            <a:ext cx="1885950" cy="1940241"/>
          </a:xfrm>
        </p:spPr>
        <p:txBody>
          <a:bodyPr anchor="b">
            <a:normAutofit/>
          </a:bodyPr>
          <a:lstStyle>
            <a:lvl1pPr algn="r">
              <a:defRPr sz="2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114800" y="3674074"/>
            <a:ext cx="1657350" cy="1685044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4972050" y="284047"/>
            <a:ext cx="1543050" cy="6051994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342900" y="284047"/>
            <a:ext cx="4514850" cy="6051994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FE1924-6513-4952-A39A-E10F20C518F3}" type="datetimeFigureOut">
              <a:rPr lang="ru-RU"/>
              <a:t>24.10.2025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8AF227EF-7C9A-4A9D-A010-9E343AEF0A7A}" type="slidenum">
              <a:rPr lang="ru-RU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213781"/>
            <a:ext cx="5606415" cy="3026325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4296851"/>
            <a:ext cx="4932617" cy="1410529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41581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12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127884"/>
            <a:ext cx="2674620" cy="4161197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127885"/>
            <a:ext cx="2674620" cy="4161197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746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070081"/>
            <a:ext cx="2674620" cy="80386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2814719"/>
            <a:ext cx="2674620" cy="3499189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067517"/>
            <a:ext cx="2674620" cy="80386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2812484"/>
            <a:ext cx="2674620" cy="3499189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96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405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714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134872"/>
            <a:ext cx="2125980" cy="1796881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134872"/>
            <a:ext cx="3112229" cy="4823206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2931753"/>
            <a:ext cx="2125980" cy="302632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96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134872"/>
            <a:ext cx="2125980" cy="1796881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106499"/>
            <a:ext cx="3193277" cy="480429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2931753"/>
            <a:ext cx="2125980" cy="29790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65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189146"/>
            <a:ext cx="6583680" cy="671465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630484"/>
            <a:ext cx="5554980" cy="1402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127885"/>
            <a:ext cx="5553490" cy="4176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6437053"/>
            <a:ext cx="1310105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AFE1924-6513-4952-A39A-E10F20C518F3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6437053"/>
            <a:ext cx="2653748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6437053"/>
            <a:ext cx="959747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92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ololenko@inbox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242569" y="137689"/>
            <a:ext cx="549879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1600" b="1"/>
              <a:t/>
            </a:r>
            <a:br>
              <a:rPr lang="ru-RU" sz="1600" b="1"/>
            </a:br>
            <a:r>
              <a:rPr lang="ru-RU" sz="1600" b="1">
                <a:solidFill>
                  <a:srgbClr val="C00000"/>
                </a:solidFill>
              </a:rPr>
              <a:t>РЕСПУБЛИКА САХА (ЯКУТИЯ) МУНИЦИПАЛЬНОЕ КАЗЕННОЕ УЧРЕЖДЕНИЕ КУЛЬТУРЫ КСК «ЦЕНТР ДОСУГА» </a:t>
            </a:r>
            <a:br>
              <a:rPr lang="ru-RU" sz="1600" b="1">
                <a:solidFill>
                  <a:srgbClr val="C00000"/>
                </a:solidFill>
              </a:rPr>
            </a:br>
            <a:r>
              <a:rPr lang="ru-RU" sz="1600" b="1">
                <a:solidFill>
                  <a:srgbClr val="C00000"/>
                </a:solidFill>
              </a:rPr>
              <a:t>ГОРОДСКОЕ ПОСЕЛЕНИЕ «ПОСЕЛОК  ЛЕНИНСКИЙ»</a:t>
            </a:r>
            <a:r>
              <a:rPr lang="ru-RU" sz="1600">
                <a:solidFill>
                  <a:srgbClr val="C00000"/>
                </a:solidFill>
              </a:rPr>
              <a:t/>
            </a:r>
            <a:br>
              <a:rPr lang="ru-RU" sz="1600">
                <a:solidFill>
                  <a:srgbClr val="C00000"/>
                </a:solidFill>
              </a:rPr>
            </a:br>
            <a:r>
              <a:rPr lang="ru-RU" sz="1600">
                <a:solidFill>
                  <a:srgbClr val="C00000"/>
                </a:solidFill>
              </a:rPr>
              <a:t> </a:t>
            </a:r>
            <a:endParaRPr lang="ru-RU" sz="240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3166216"/>
              </p:ext>
            </p:extLst>
          </p:nvPr>
        </p:nvGraphicFramePr>
        <p:xfrm>
          <a:off x="90775" y="1077542"/>
          <a:ext cx="6672871" cy="11660992"/>
        </p:xfrm>
        <a:graphic>
          <a:graphicData uri="http://schemas.openxmlformats.org/drawingml/2006/table">
            <a:tbl>
              <a:tblPr firstRow="1" firstCol="1" bandRow="1">
                <a:tableStyleId>{B762221E-A508-0D57-EB1A-2AAC0E71F4D7}</a:tableStyleId>
              </a:tblPr>
              <a:tblGrid>
                <a:gridCol w="385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4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19210"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600" dirty="0"/>
                        <a:t>№</a:t>
                      </a:r>
                      <a:endParaRPr lang="ru-RU" sz="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400" dirty="0"/>
                        <a:t>    </a:t>
                      </a:r>
                    </a:p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dirty="0"/>
                        <a:t>Дата</a:t>
                      </a:r>
                      <a:r>
                        <a:rPr lang="ru-RU" sz="1800" dirty="0"/>
                        <a:t>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формат мероприятия</a:t>
                      </a:r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defRPr/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hololenko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@</a:t>
                      </a:r>
                      <a:r>
                        <a:rPr lang="en-US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inbox</a:t>
                      </a:r>
                      <a:r>
                        <a:rPr lang="ru-RU" sz="900" b="1" u="sng" dirty="0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.</a:t>
                      </a:r>
                      <a:r>
                        <a:rPr lang="en-US" sz="900" b="1" u="sng" dirty="0" err="1">
                          <a:solidFill>
                            <a:schemeClr val="bg1"/>
                          </a:solidFill>
                          <a:hlinkClick r:id="rId3" tooltip="mailto:hololenko@inbox.ru"/>
                        </a:rPr>
                        <a:t>ru</a:t>
                      </a:r>
                      <a:r>
                        <a:rPr lang="ru-RU" sz="900" b="1" dirty="0">
                          <a:solidFill>
                            <a:schemeClr val="bg1"/>
                          </a:solidFill>
                        </a:rPr>
                        <a:t>.  </a:t>
                      </a:r>
                      <a:endParaRPr dirty="0"/>
                    </a:p>
                    <a:p>
                      <a:pPr>
                        <a:defRPr/>
                      </a:pPr>
                      <a:r>
                        <a:rPr lang="ru-RU" sz="900" b="1" u="sng" dirty="0">
                          <a:solidFill>
                            <a:schemeClr val="lt1"/>
                          </a:solidFill>
                        </a:rPr>
                        <a:t>сайт культура-  http://centerdosyga.ucoz.net/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85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 smtClean="0"/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Викторина для детей и подростков « Мое Отечество»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14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Праздничный концерт ,посвященный Дню Народного Единства «Моя родина Россия»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14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05.11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Познавательный час беседы  для подростков и молодежи  час, посвященный Дню Народного единства   «В дружбе народов – единство страны!»»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90057626"/>
                  </a:ext>
                </a:extLst>
              </a:tr>
              <a:tr h="38493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05.11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Урок мужества «В единстве наша сила»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85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Исторический час для детей и подростков, посвященный Дню Народного единства «Минин и Пожарский»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91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08.11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 класс для детей и подростков « Цветочная копилка»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00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 информации для детей и подростков  «Я выбираю ответственность»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13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Круглый стол  для подростков и молодежи «Национальность без границ»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8597102"/>
                  </a:ext>
                </a:extLst>
              </a:tr>
              <a:tr h="30313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Литературный час для подростков и молодежи   «Наш край родной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Беспятова</a:t>
                      </a:r>
                    </a:p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363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Посидим у самовара  для детей «Наши  семейные традиции»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Арюшин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64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Танцевальный вечер для молодежи и подростков  «Веселья час»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Беспятова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64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 – музыкальный час, посвященный Дню Матери «Мамины руки»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Арюшин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84157281"/>
                  </a:ext>
                </a:extLst>
              </a:tr>
              <a:tr h="6164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 рисунков  для  детей и подростков, посвященный Дню Матери  « Букет для мамы»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Беспятова</a:t>
                      </a:r>
                    </a:p>
                    <a:p>
                      <a:pPr algn="l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60362134"/>
                  </a:ext>
                </a:extLst>
              </a:tr>
              <a:tr h="6164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Праздничная программа ко Дню матери «Светлое имя - мама»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Арюшин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39964562"/>
                  </a:ext>
                </a:extLst>
              </a:tr>
              <a:tr h="6164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 беседа  для подростков о вредных привычках «Одни шаг,  для того чтобы совершить ошибку»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94111494"/>
                  </a:ext>
                </a:extLst>
              </a:tr>
              <a:tr h="6164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Информационная программа для детей и подростков  «Дети и взрослые»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86791455"/>
                  </a:ext>
                </a:extLst>
              </a:tr>
              <a:tr h="61218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30.11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Танцевальный вечер для молодежи  «Веселимся мы, играем, и нисколько не скучаем»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16853066"/>
                  </a:ext>
                </a:extLst>
              </a:tr>
              <a:tr h="93738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31441915"/>
                  </a:ext>
                </a:extLst>
              </a:tr>
              <a:tr h="6164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7352697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 bwMode="auto">
          <a:xfrm>
            <a:off x="404664" y="1726293"/>
            <a:ext cx="1067460" cy="5822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tx1"/>
                </a:solidFill>
              </a:rPr>
              <a:t>Ноябрь</a:t>
            </a:r>
            <a:endParaRPr lang="ru-RU" sz="1400" b="1" dirty="0">
              <a:solidFill>
                <a:schemeClr val="tx1"/>
              </a:solidFill>
            </a:endParaRPr>
          </a:p>
          <a:p>
            <a:pPr algn="ctr">
              <a:lnSpc>
                <a:spcPct val="114999"/>
              </a:lnSpc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tx1"/>
                </a:solidFill>
              </a:rPr>
              <a:t>2025 </a:t>
            </a:r>
            <a:endParaRPr dirty="0"/>
          </a:p>
        </p:txBody>
      </p:sp>
      <p:pic>
        <p:nvPicPr>
          <p:cNvPr id="1026" name="Picture 2" descr="IMG_20200127_191601_208"/>
          <p:cNvPicPr>
            <a:picLocks noChangeAspect="1" noChangeArrowheads="1"/>
          </p:cNvPicPr>
          <p:nvPr/>
        </p:nvPicPr>
        <p:blipFill>
          <a:blip r:embed="rId4"/>
          <a:srcRect l="21709" t="23776" r="20260" b="34941"/>
          <a:stretch/>
        </p:blipFill>
        <p:spPr bwMode="auto">
          <a:xfrm>
            <a:off x="146014" y="80952"/>
            <a:ext cx="1067173" cy="947364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79">
            <a:off x="2351414" y="1613083"/>
            <a:ext cx="2302303" cy="789593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>
              <a:buNone/>
              <a:defRPr/>
            </a:pPr>
            <a:r>
              <a:rPr lang="ru-RU" sz="105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ПРИГЛАШАЕМ</a:t>
            </a:r>
            <a:endParaRPr lang="ru-RU" sz="120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756</TotalTime>
  <Words>183</Words>
  <Application>Microsoft Office PowerPoint</Application>
  <DocSecurity>0</DocSecurity>
  <PresentationFormat>Произвольный</PresentationFormat>
  <Paragraphs>78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 Black</vt:lpstr>
      <vt:lpstr>Calibri</vt:lpstr>
      <vt:lpstr>Corbel</vt:lpstr>
      <vt:lpstr>Times New Roman</vt:lpstr>
      <vt:lpstr>Wingdings</vt:lpstr>
      <vt:lpstr>Базис</vt:lpstr>
      <vt:lpstr> РЕСПУБЛИКА САХА (ЯКУТИЯ) МУНИЦИПАЛЬНОЕ КАЗЕННОЕ УЧРЕЖДЕНИЕ КУЛЬТУРЫ КСК «ЦЕНТР ДОСУГА»  ГОРОДСКОЕ ПОСЕЛЕНИЕ «ПОСЕЛОК  ЛЕНИНСКИЙ»  </vt:lpstr>
    </vt:vector>
  </TitlesOfParts>
  <Manager/>
  <Company>SPecialiST RePack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subject/>
  <dc:creator>User</dc:creator>
  <cp:keywords/>
  <dc:description/>
  <cp:lastModifiedBy>Администратор</cp:lastModifiedBy>
  <cp:revision>64</cp:revision>
  <dcterms:created xsi:type="dcterms:W3CDTF">2020-10-22T00:21:47Z</dcterms:created>
  <dcterms:modified xsi:type="dcterms:W3CDTF">2025-10-24T05:05:48Z</dcterms:modified>
  <cp:category/>
  <dc:identifier/>
  <cp:contentStatus/>
  <dc:language/>
  <cp:version/>
</cp:coreProperties>
</file>