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8222741"/>
              </p:ext>
            </p:extLst>
          </p:nvPr>
        </p:nvGraphicFramePr>
        <p:xfrm>
          <a:off x="188640" y="1077541"/>
          <a:ext cx="6192688" cy="57082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пожилых людей (акция)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учителя (поздравление)</a:t>
                      </a:r>
                      <a:endParaRPr lang="ru-RU" sz="1400" b="1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Всемирный день почты (поздравление)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Юбилей 90 лет МКОУ СОШ № 10 (участие)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хлеба (публикация)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ок</a:t>
            </a:r>
            <a:r>
              <a:rPr lang="ru-RU" sz="1400" b="1" dirty="0" smtClean="0">
                <a:solidFill>
                  <a:schemeClr val="tx1"/>
                </a:solidFill>
              </a:rPr>
              <a:t>тябрь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2025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379051"/>
              </p:ext>
            </p:extLst>
          </p:nvPr>
        </p:nvGraphicFramePr>
        <p:xfrm>
          <a:off x="332656" y="328258"/>
          <a:ext cx="6192688" cy="6674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повара (поздравление)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борьбы женщин за мир (публикация)</a:t>
                      </a:r>
                      <a:endParaRPr lang="ru-RU" sz="1400" b="1" u="none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26.10.2025г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автомобилиста (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поздравление)</a:t>
                      </a: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5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27.10.2025г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школьных библиотек (поздравление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26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Бабушек и Дедушек (мероприятие)</a:t>
                      </a: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9555439"/>
                  </a:ext>
                </a:extLst>
              </a:tr>
              <a:tr h="200007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31.10.2025г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рождения Комсомола (мероприятие </a:t>
                      </a:r>
                      <a:r>
                        <a:rPr lang="ru-RU" sz="1400" b="1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пушкинской</a:t>
                      </a:r>
                      <a:r>
                        <a:rPr lang="ru-RU" sz="1400" b="1" u="non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карте</a:t>
                      </a:r>
                      <a:r>
                        <a:rPr lang="ru-RU" sz="1400" b="1" u="none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3145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1661</TotalTime>
  <Words>182</Words>
  <Application>Microsoft Office PowerPoint</Application>
  <PresentationFormat>Произвольный</PresentationFormat>
  <Paragraphs>69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135</cp:revision>
  <cp:lastPrinted>2024-05-29T01:43:17Z</cp:lastPrinted>
  <dcterms:created xsi:type="dcterms:W3CDTF">2020-10-22T00:21:47Z</dcterms:created>
  <dcterms:modified xsi:type="dcterms:W3CDTF">2025-09-20T05:20:53Z</dcterms:modified>
</cp:coreProperties>
</file>