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0" autoAdjust="0"/>
    <p:restoredTop sz="95503" autoAdjust="0"/>
  </p:normalViewPr>
  <p:slideViewPr>
    <p:cSldViewPr>
      <p:cViewPr varScale="1">
        <p:scale>
          <a:sx n="85" d="100"/>
          <a:sy n="85" d="100"/>
        </p:scale>
        <p:origin x="-2635" y="-86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549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>
                <a:solidFill>
                  <a:srgbClr val="C00000"/>
                </a:solidFill>
              </a:rPr>
            </a:br>
            <a:r>
              <a:rPr lang="ru-RU" sz="1600" b="1" dirty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>
                <a:solidFill>
                  <a:srgbClr val="C00000"/>
                </a:solidFill>
              </a:rPr>
              <a:t/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75251273"/>
              </p:ext>
            </p:extLst>
          </p:nvPr>
        </p:nvGraphicFramePr>
        <p:xfrm>
          <a:off x="188640" y="1077541"/>
          <a:ext cx="6192688" cy="5277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56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№2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52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01.09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Дню знаний,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«Полет в страну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знаний!»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52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03.09.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, посвященное окончанию Второй мировой войны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62751012"/>
                  </a:ext>
                </a:extLst>
              </a:tr>
              <a:tr h="86540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27.09.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Дню государственности Республики Саха (Якутия)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45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27.09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Дню дошкольного работника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</a:rPr>
              <a:t>сентябрь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2025 </a:t>
            </a: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8040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1601</TotalTime>
  <Words>68</Words>
  <Application>Microsoft Office PowerPoint</Application>
  <PresentationFormat>Произвольный</PresentationFormat>
  <Paragraphs>29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Татьяна Борня</cp:lastModifiedBy>
  <cp:revision>131</cp:revision>
  <cp:lastPrinted>2024-05-29T01:43:17Z</cp:lastPrinted>
  <dcterms:created xsi:type="dcterms:W3CDTF">2020-10-22T00:21:47Z</dcterms:created>
  <dcterms:modified xsi:type="dcterms:W3CDTF">2025-08-31T00:25:27Z</dcterms:modified>
</cp:coreProperties>
</file>