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4"/>
  </p:notesMasterIdLst>
  <p:sldIdLst>
    <p:sldId id="256" r:id="rId2"/>
    <p:sldId id="257" r:id="rId3"/>
  </p:sldIdLst>
  <p:sldSz cx="6858000" cy="7092950"/>
  <p:notesSz cx="6858000" cy="70929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762221E-A508-0D57-EB1A-2AAC0E71F4D7}">
  <a:tblStyle styleId="{B762221E-A508-0D57-EB1A-2AAC0E71F4D7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861" autoAdjust="0"/>
  </p:normalViewPr>
  <p:slideViewPr>
    <p:cSldViewPr>
      <p:cViewPr varScale="1">
        <p:scale>
          <a:sx n="103" d="100"/>
          <a:sy n="103" d="100"/>
        </p:scale>
        <p:origin x="190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355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355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3EAC5B-4C4B-43DA-8D6F-E24CF9725CB0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887413"/>
            <a:ext cx="2314575" cy="23923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3413125"/>
            <a:ext cx="5486400" cy="2794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737350"/>
            <a:ext cx="2971800" cy="355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6737350"/>
            <a:ext cx="2971800" cy="355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3C9053-FF0A-43CE-BCA4-F2023E9E83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296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3C9053-FF0A-43CE-BCA4-F2023E9E83C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5115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3C9053-FF0A-43CE-BCA4-F2023E9E83C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731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59" y="189144"/>
            <a:ext cx="6583680" cy="671465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4364" y="912606"/>
            <a:ext cx="5606415" cy="3026325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5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1612" y="4002206"/>
            <a:ext cx="4931921" cy="1435723"/>
          </a:xfrm>
        </p:spPr>
        <p:txBody>
          <a:bodyPr>
            <a:normAutofit/>
          </a:bodyPr>
          <a:lstStyle>
            <a:lvl1pPr marL="0" indent="0" algn="ctr">
              <a:spcBef>
                <a:spcPts val="750"/>
              </a:spcBef>
              <a:buNone/>
              <a:defRPr sz="1350">
                <a:solidFill>
                  <a:srgbClr val="FFFFFF"/>
                </a:solidFill>
              </a:defRPr>
            </a:lvl1pPr>
            <a:lvl2pPr marL="257175" indent="0" algn="ctr">
              <a:buNone/>
              <a:defRPr sz="1350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AFE1924-6513-4952-A39A-E10F20C518F3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112997" y="3861717"/>
            <a:ext cx="462915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2843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E1924-6513-4952-A39A-E10F20C518F3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912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788106"/>
            <a:ext cx="1307306" cy="559554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2938" y="788106"/>
            <a:ext cx="4179094" cy="559554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E1924-6513-4952-A39A-E10F20C518F3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2136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1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5137780" y="0"/>
            <a:ext cx="1720220" cy="709295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828800" y="3704096"/>
            <a:ext cx="2971800" cy="2206696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 bwMode="auto">
          <a:xfrm>
            <a:off x="1828800" y="1497400"/>
            <a:ext cx="2971800" cy="2206696"/>
          </a:xfrm>
        </p:spPr>
        <p:txBody>
          <a:bodyPr anchor="b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 bwMode="auto">
          <a:xfrm>
            <a:off x="2687242" y="6646358"/>
            <a:ext cx="2114549" cy="131350"/>
          </a:xfrm>
        </p:spPr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26.08.2025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 bwMode="auto">
          <a:xfrm>
            <a:off x="4811232" y="6620087"/>
            <a:ext cx="342900" cy="157621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 bwMode="auto">
          <a:xfrm>
            <a:off x="2686050" y="6511953"/>
            <a:ext cx="2115740" cy="157621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1_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342900" y="472864"/>
            <a:ext cx="2743200" cy="5910791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26.08.2025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secHead" preserve="1" userDrawn="1">
  <p:cSld name="1_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5143500" y="0"/>
            <a:ext cx="1720220" cy="709295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 bwMode="auto">
          <a:xfrm>
            <a:off x="629842" y="6646358"/>
            <a:ext cx="2114549" cy="131350"/>
          </a:xfrm>
        </p:spPr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26.08.2025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 bwMode="auto">
          <a:xfrm>
            <a:off x="3087291" y="6620087"/>
            <a:ext cx="400050" cy="157621"/>
          </a:xfrm>
        </p:spPr>
        <p:txBody>
          <a:bodyPr/>
          <a:lstStyle/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 bwMode="auto">
          <a:xfrm>
            <a:off x="628650" y="6511953"/>
            <a:ext cx="2115740" cy="157621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 bwMode="auto">
          <a:xfrm>
            <a:off x="342900" y="1891453"/>
            <a:ext cx="2400300" cy="1812643"/>
          </a:xfrm>
        </p:spPr>
        <p:txBody>
          <a:bodyPr anchor="b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 bwMode="auto">
          <a:xfrm>
            <a:off x="342900" y="3700812"/>
            <a:ext cx="2400484" cy="1509778"/>
          </a:xfrm>
        </p:spPr>
        <p:txBody>
          <a:bodyPr anchor="t">
            <a:normAutofit/>
          </a:bodyPr>
          <a:lstStyle>
            <a:lvl1pPr marL="0" indent="0" algn="r" defTabSz="914400">
              <a:spcBef>
                <a:spcPts val="0"/>
              </a:spcBef>
              <a:buClr>
                <a:schemeClr val="tx1">
                  <a:lumMod val="50000"/>
                  <a:lumOff val="50000"/>
                </a:schemeClr>
              </a:buClr>
              <a:buFont typeface="Wingdings"/>
              <a:buNone/>
              <a:defRPr lang="en-US" sz="14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1_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342900" y="3546475"/>
            <a:ext cx="2343150" cy="2758369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342900" y="472864"/>
            <a:ext cx="2343150" cy="2758369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 bwMode="auto">
          <a:xfrm>
            <a:off x="3657600" y="472864"/>
            <a:ext cx="2114550" cy="5910791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26.08.2025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1_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84668"/>
            <a:ext cx="2686050" cy="425248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342900" y="698423"/>
            <a:ext cx="2686050" cy="2611620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buFont typeface="Wingdings"/>
              <a:buChar char="§"/>
              <a:defRPr sz="1400"/>
            </a:lvl5pPr>
            <a:lvl6pPr>
              <a:buFont typeface="Wingdings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342899" y="3546475"/>
            <a:ext cx="2686050" cy="425248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342899" y="3971723"/>
            <a:ext cx="2686050" cy="2601367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 bwMode="auto">
          <a:xfrm>
            <a:off x="3657600" y="472864"/>
            <a:ext cx="2114550" cy="5910791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26.08.2025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1_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2800350" y="472863"/>
            <a:ext cx="2971800" cy="5910792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26.08.2025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1_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26.08.2025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1_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3886200" y="1733833"/>
            <a:ext cx="1885950" cy="1939068"/>
          </a:xfrm>
        </p:spPr>
        <p:txBody>
          <a:bodyPr anchor="b">
            <a:normAutofit/>
          </a:bodyPr>
          <a:lstStyle>
            <a:lvl1pPr algn="r">
              <a:defRPr sz="2000" b="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228600" y="1733832"/>
            <a:ext cx="3525012" cy="3625286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4114800" y="3674074"/>
            <a:ext cx="1657350" cy="1685044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26.08.2025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750"/>
              </a:spcBef>
              <a:defRPr/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E1924-6513-4952-A39A-E10F20C518F3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5302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1_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228601" y="1733832"/>
            <a:ext cx="3522725" cy="362528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 bwMode="auto">
          <a:xfrm>
            <a:off x="3886200" y="1733832"/>
            <a:ext cx="1885950" cy="1940241"/>
          </a:xfrm>
        </p:spPr>
        <p:txBody>
          <a:bodyPr anchor="b">
            <a:normAutofit/>
          </a:bodyPr>
          <a:lstStyle>
            <a:lvl1pPr algn="r">
              <a:defRPr sz="2000" b="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4114800" y="3674074"/>
            <a:ext cx="1657350" cy="1685044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26.08.2025</a:t>
            </a:fld>
            <a:endParaRPr lang="ru-RU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1_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26.08.2025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1_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4972050" y="284047"/>
            <a:ext cx="1543050" cy="6051994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342900" y="284047"/>
            <a:ext cx="4514850" cy="6051994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26.08.2025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64" y="1213781"/>
            <a:ext cx="5606415" cy="3026325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45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834" y="4296851"/>
            <a:ext cx="4932617" cy="1410529"/>
          </a:xfrm>
        </p:spPr>
        <p:txBody>
          <a:bodyPr anchor="t">
            <a:normAutofit/>
          </a:bodyPr>
          <a:lstStyle>
            <a:lvl1pPr marL="0" indent="0" algn="ctr">
              <a:buNone/>
              <a:defRPr sz="1350">
                <a:solidFill>
                  <a:schemeClr val="accent1"/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E1924-6513-4952-A39A-E10F20C518F3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114425" y="4158144"/>
            <a:ext cx="462915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8129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2938" y="2127884"/>
            <a:ext cx="2674620" cy="4161197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532" y="2127885"/>
            <a:ext cx="2674620" cy="4161197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E1924-6513-4952-A39A-E10F20C518F3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746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8" y="2070081"/>
            <a:ext cx="2674620" cy="803868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938" y="2814719"/>
            <a:ext cx="2674620" cy="3499189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6410" y="2067517"/>
            <a:ext cx="2674620" cy="803868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6410" y="2812484"/>
            <a:ext cx="2674620" cy="3499189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E1924-6513-4952-A39A-E10F20C518F3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5964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E1924-6513-4952-A39A-E10F20C518F3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405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E1924-6513-4952-A39A-E10F20C518F3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714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134872"/>
            <a:ext cx="2125980" cy="1796881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6985" y="1134872"/>
            <a:ext cx="3112229" cy="4823206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2931753"/>
            <a:ext cx="2125980" cy="302632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E1924-6513-4952-A39A-E10F20C518F3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967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134872"/>
            <a:ext cx="2125980" cy="1796881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14331" y="1106499"/>
            <a:ext cx="3193277" cy="480429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1575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2931753"/>
            <a:ext cx="2125980" cy="297903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E1924-6513-4952-A39A-E10F20C518F3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5653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60" y="189146"/>
            <a:ext cx="6583680" cy="671465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38" y="630484"/>
            <a:ext cx="5554980" cy="14028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9" y="2127885"/>
            <a:ext cx="5553490" cy="41769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35" y="6437053"/>
            <a:ext cx="1310105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CAFE1924-6513-4952-A39A-E10F20C518F3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21396" y="6437053"/>
            <a:ext cx="2653748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7862" y="6437053"/>
            <a:ext cx="959747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8920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649" r:id="rId12"/>
    <p:sldLayoutId id="2147483650" r:id="rId13"/>
    <p:sldLayoutId id="2147483651" r:id="rId14"/>
    <p:sldLayoutId id="2147483652" r:id="rId15"/>
    <p:sldLayoutId id="2147483653" r:id="rId16"/>
    <p:sldLayoutId id="2147483654" r:id="rId17"/>
    <p:sldLayoutId id="2147483655" r:id="rId18"/>
    <p:sldLayoutId id="2147483656" r:id="rId19"/>
    <p:sldLayoutId id="2147483657" r:id="rId20"/>
    <p:sldLayoutId id="2147483658" r:id="rId21"/>
    <p:sldLayoutId id="2147483659" r:id="rId22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28588" indent="-102870" algn="l" defTabSz="514350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257175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2pPr>
      <a:lvl3pPr marL="411480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565785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4pPr>
      <a:lvl5pPr marL="690090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5pPr>
      <a:lvl6pPr marL="82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6pPr>
      <a:lvl7pPr marL="97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12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27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ololenko@inbox.r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hololenko@inbox.r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pattFill prst="diagBrick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274584" y="0"/>
            <a:ext cx="5498798" cy="93985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>
              <a:defRPr/>
            </a:pPr>
            <a:br>
              <a:rPr lang="ru-RU" sz="1600" b="1" dirty="0"/>
            </a:br>
            <a:r>
              <a:rPr lang="ru-RU" sz="1600" b="1" dirty="0">
                <a:solidFill>
                  <a:srgbClr val="C00000"/>
                </a:solidFill>
              </a:rPr>
              <a:t>РЕСПУБЛИКА САХА (ЯКУТИЯ) МУНИЦИПАЛЬНОЕ КАЗЕННОЕ УЧРЕЖДЕНИЕ КУЛЬТУРЫ КСК «ЦЕНТР ДОСУГА» </a:t>
            </a:r>
            <a:br>
              <a:rPr lang="ru-RU" sz="1600" b="1" dirty="0">
                <a:solidFill>
                  <a:srgbClr val="C00000"/>
                </a:solidFill>
              </a:rPr>
            </a:br>
            <a:r>
              <a:rPr lang="ru-RU" sz="1600" b="1" dirty="0">
                <a:solidFill>
                  <a:srgbClr val="C00000"/>
                </a:solidFill>
              </a:rPr>
              <a:t>ГОРОДСКОЕ ПОСЕЛЕНИЕ «ПОСЕЛОК  ЛЕНИНСКИЙ»</a:t>
            </a:r>
            <a:br>
              <a:rPr lang="ru-RU" sz="1600" dirty="0">
                <a:solidFill>
                  <a:srgbClr val="C00000"/>
                </a:solidFill>
              </a:rPr>
            </a:br>
            <a:r>
              <a:rPr lang="ru-RU" sz="1600" dirty="0">
                <a:solidFill>
                  <a:srgbClr val="C00000"/>
                </a:solidFill>
              </a:rPr>
              <a:t> </a:t>
            </a:r>
            <a:endParaRPr lang="ru-RU" sz="2400" dirty="0">
              <a:solidFill>
                <a:srgbClr val="C00000"/>
              </a:solidFill>
            </a:endParaRPr>
          </a:p>
        </p:txBody>
      </p:sp>
      <p:graphicFrame>
        <p:nvGraphicFramePr>
          <p:cNvPr id="3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8523884"/>
              </p:ext>
            </p:extLst>
          </p:nvPr>
        </p:nvGraphicFramePr>
        <p:xfrm>
          <a:off x="92564" y="810171"/>
          <a:ext cx="6672871" cy="6015360"/>
        </p:xfrm>
        <a:graphic>
          <a:graphicData uri="http://schemas.openxmlformats.org/drawingml/2006/table">
            <a:tbl>
              <a:tblPr firstRow="1" firstCol="1" bandRow="1">
                <a:tableStyleId>{B762221E-A508-0D57-EB1A-2AAC0E71F4D7}</a:tableStyleId>
              </a:tblPr>
              <a:tblGrid>
                <a:gridCol w="3858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83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442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44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19210">
                <a:tc>
                  <a:txBody>
                    <a:bodyPr/>
                    <a:lstStyle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600" dirty="0"/>
                        <a:t>№</a:t>
                      </a:r>
                      <a:endParaRPr lang="ru-RU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ru-RU" sz="1400" dirty="0"/>
                        <a:t>    </a:t>
                      </a:r>
                    </a:p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dirty="0"/>
                        <a:t>Дата</a:t>
                      </a:r>
                      <a:r>
                        <a:rPr lang="ru-RU" sz="1800" dirty="0"/>
                        <a:t>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</a:rPr>
                        <a:t>формат мероприятия</a:t>
                      </a:r>
                      <a:endParaRPr lang="ru-RU" sz="90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defRPr/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900" b="1" u="sng" dirty="0" err="1">
                          <a:solidFill>
                            <a:schemeClr val="bg1"/>
                          </a:solidFill>
                          <a:hlinkClick r:id="rId3" tooltip="mailto:hololenko@inbox.ru"/>
                        </a:rPr>
                        <a:t>hololenko</a:t>
                      </a:r>
                      <a:r>
                        <a:rPr lang="ru-RU" sz="900" b="1" u="sng" dirty="0">
                          <a:solidFill>
                            <a:schemeClr val="bg1"/>
                          </a:solidFill>
                          <a:hlinkClick r:id="rId3" tooltip="mailto:hololenko@inbox.ru"/>
                        </a:rPr>
                        <a:t>@</a:t>
                      </a:r>
                      <a:r>
                        <a:rPr lang="en-US" sz="900" b="1" u="sng" dirty="0">
                          <a:solidFill>
                            <a:schemeClr val="bg1"/>
                          </a:solidFill>
                          <a:hlinkClick r:id="rId3" tooltip="mailto:hololenko@inbox.ru"/>
                        </a:rPr>
                        <a:t>inbox</a:t>
                      </a:r>
                      <a:r>
                        <a:rPr lang="ru-RU" sz="900" b="1" u="sng" dirty="0">
                          <a:solidFill>
                            <a:schemeClr val="bg1"/>
                          </a:solidFill>
                          <a:hlinkClick r:id="rId3" tooltip="mailto:hololenko@inbox.ru"/>
                        </a:rPr>
                        <a:t>.</a:t>
                      </a:r>
                      <a:r>
                        <a:rPr lang="en-US" sz="900" b="1" u="sng" dirty="0" err="1">
                          <a:solidFill>
                            <a:schemeClr val="bg1"/>
                          </a:solidFill>
                          <a:hlinkClick r:id="rId3" tooltip="mailto:hololenko@inbox.ru"/>
                        </a:rPr>
                        <a:t>ru</a:t>
                      </a:r>
                      <a:r>
                        <a:rPr lang="ru-RU" sz="900" b="1" dirty="0">
                          <a:solidFill>
                            <a:schemeClr val="bg1"/>
                          </a:solidFill>
                        </a:rPr>
                        <a:t>.  </a:t>
                      </a:r>
                      <a:endParaRPr dirty="0"/>
                    </a:p>
                    <a:p>
                      <a:pPr>
                        <a:defRPr/>
                      </a:pPr>
                      <a:r>
                        <a:rPr lang="ru-RU" sz="900" b="1" u="sng" dirty="0">
                          <a:solidFill>
                            <a:schemeClr val="lt1"/>
                          </a:solidFill>
                        </a:rPr>
                        <a:t>сайт культура-  http://centerdosyga.ucoz.net/</a:t>
                      </a:r>
                      <a:endParaRPr lang="ru-RU" sz="9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85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dirty="0"/>
                        <a:t>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02.09.2025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Информационный час. День окончания второй мировой войны. «память поколений»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Беспятова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14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02.09.25г.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Развлекательная программа для детей «Полет в страну знаний» посвященная Дню знаний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Арюшин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14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dirty="0"/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03.09.25.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Час памяти для подростков и молодежи  «Трагедия Беслана в наших сердцах»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Беспятова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590057626"/>
                  </a:ext>
                </a:extLst>
              </a:tr>
              <a:tr h="38493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dirty="0"/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05.09.25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Развлекательная – познавательная программа для подростков и детей «В царстве школьных наук»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Арюшин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85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/>
                        <a:t>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07.09.25.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Танцевальная – развлекательная программа для детей «У осенней лесной избушки»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Беспятова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649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10.09.25.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Познавательно-развлекательный час для подростков  «В гостях у гигиены».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Арюшин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800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12.09.25.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Час краеведения  для детей и подростков «Достопримечательности  Алданского района»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Беспятова</a:t>
                      </a:r>
                    </a:p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313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14.09.25.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Танцевальная - развлекательная программа для  молодежи «У природы нет плохой погоды»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Арюшин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08597102"/>
                  </a:ext>
                </a:extLst>
              </a:tr>
              <a:tr h="30313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16.09.25.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Музыкальная игровая программа для детей «Музыкальная шкатулка»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Беспятова</a:t>
                      </a:r>
                    </a:p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363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19.09.25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Конкурс рисунков для детей   – «Яркие краски осени!»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Арюшин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 bwMode="auto">
          <a:xfrm>
            <a:off x="404664" y="1726293"/>
            <a:ext cx="1067460" cy="57329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14999"/>
              </a:lnSpc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</a:rPr>
              <a:t>сентябрь</a:t>
            </a:r>
          </a:p>
          <a:p>
            <a:pPr algn="ctr">
              <a:lnSpc>
                <a:spcPct val="114999"/>
              </a:lnSpc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</a:rPr>
              <a:t>2025 </a:t>
            </a:r>
            <a:endParaRPr dirty="0"/>
          </a:p>
        </p:txBody>
      </p:sp>
      <p:pic>
        <p:nvPicPr>
          <p:cNvPr id="1026" name="Picture 2" descr="IMG_20200127_191601_208"/>
          <p:cNvPicPr>
            <a:picLocks noChangeAspect="1" noChangeArrowheads="1"/>
          </p:cNvPicPr>
          <p:nvPr/>
        </p:nvPicPr>
        <p:blipFill>
          <a:blip r:embed="rId4"/>
          <a:srcRect l="21709" t="23776" r="20260" b="34941"/>
          <a:stretch/>
        </p:blipFill>
        <p:spPr bwMode="auto">
          <a:xfrm>
            <a:off x="84618" y="0"/>
            <a:ext cx="1067173" cy="947364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 rot="21382679">
            <a:off x="2351414" y="1613083"/>
            <a:ext cx="2302303" cy="789593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>
              <a:buNone/>
              <a:defRPr/>
            </a:pPr>
            <a:r>
              <a:rPr lang="ru-RU" sz="1050" spc="0" dirty="0">
                <a:ln w="15240">
                  <a:solidFill>
                    <a:srgbClr val="4F81BD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ПРИГЛАШАЕМ</a:t>
            </a:r>
            <a:endParaRPr lang="ru-RU" sz="1200" spc="0" dirty="0">
              <a:ln w="15240">
                <a:solidFill>
                  <a:srgbClr val="4F81BD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pattFill prst="diagBrick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264848" y="12809"/>
            <a:ext cx="5498798" cy="93985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>
              <a:defRPr/>
            </a:pPr>
            <a:br>
              <a:rPr lang="ru-RU" sz="1600" b="1" dirty="0"/>
            </a:br>
            <a:r>
              <a:rPr lang="ru-RU" sz="1600" b="1" dirty="0">
                <a:solidFill>
                  <a:srgbClr val="C00000"/>
                </a:solidFill>
              </a:rPr>
              <a:t>РЕСПУБЛИКА САХА (ЯКУТИЯ) МУНИЦИПАЛЬНОЕ КАЗЕННОЕ УЧРЕЖДЕНИЕ КУЛЬТУРЫ КСК «ЦЕНТР ДОСУГА» </a:t>
            </a:r>
            <a:br>
              <a:rPr lang="ru-RU" sz="1600" b="1" dirty="0">
                <a:solidFill>
                  <a:srgbClr val="C00000"/>
                </a:solidFill>
              </a:rPr>
            </a:br>
            <a:r>
              <a:rPr lang="ru-RU" sz="1600" b="1" dirty="0">
                <a:solidFill>
                  <a:srgbClr val="C00000"/>
                </a:solidFill>
              </a:rPr>
              <a:t>ГОРОДСКОЕ ПОСЕЛЕНИЕ «ПОСЕЛОК  ЛЕНИНСКИЙ»</a:t>
            </a:r>
            <a:br>
              <a:rPr lang="ru-RU" sz="1600" dirty="0">
                <a:solidFill>
                  <a:srgbClr val="C00000"/>
                </a:solidFill>
              </a:rPr>
            </a:br>
            <a:r>
              <a:rPr lang="ru-RU" sz="1600" dirty="0">
                <a:solidFill>
                  <a:srgbClr val="C00000"/>
                </a:solidFill>
              </a:rPr>
              <a:t> </a:t>
            </a:r>
            <a:endParaRPr lang="ru-RU" sz="2400" dirty="0">
              <a:solidFill>
                <a:srgbClr val="C00000"/>
              </a:solidFill>
            </a:endParaRPr>
          </a:p>
        </p:txBody>
      </p:sp>
      <p:graphicFrame>
        <p:nvGraphicFramePr>
          <p:cNvPr id="3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0314266"/>
              </p:ext>
            </p:extLst>
          </p:nvPr>
        </p:nvGraphicFramePr>
        <p:xfrm>
          <a:off x="102945" y="738162"/>
          <a:ext cx="6672871" cy="6329169"/>
        </p:xfrm>
        <a:graphic>
          <a:graphicData uri="http://schemas.openxmlformats.org/drawingml/2006/table">
            <a:tbl>
              <a:tblPr firstRow="1" firstCol="1" bandRow="1">
                <a:tableStyleId>{B762221E-A508-0D57-EB1A-2AAC0E71F4D7}</a:tableStyleId>
              </a:tblPr>
              <a:tblGrid>
                <a:gridCol w="3858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024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44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54896">
                <a:tc>
                  <a:txBody>
                    <a:bodyPr/>
                    <a:lstStyle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600" dirty="0"/>
                        <a:t>№</a:t>
                      </a:r>
                      <a:endParaRPr lang="ru-RU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ru-RU" sz="1400" dirty="0"/>
                        <a:t>    </a:t>
                      </a:r>
                    </a:p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dirty="0"/>
                        <a:t>Дата</a:t>
                      </a:r>
                      <a:r>
                        <a:rPr lang="ru-RU" sz="1800" dirty="0"/>
                        <a:t>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</a:rPr>
                        <a:t>формат мероприятия</a:t>
                      </a:r>
                      <a:endParaRPr lang="ru-RU" sz="90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defRPr/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900" b="1" u="sng" dirty="0" err="1">
                          <a:solidFill>
                            <a:schemeClr val="bg1"/>
                          </a:solidFill>
                          <a:hlinkClick r:id="rId3" tooltip="mailto:hololenko@inbox.ru"/>
                        </a:rPr>
                        <a:t>hololenko</a:t>
                      </a:r>
                      <a:r>
                        <a:rPr lang="ru-RU" sz="900" b="1" u="sng" dirty="0">
                          <a:solidFill>
                            <a:schemeClr val="bg1"/>
                          </a:solidFill>
                          <a:hlinkClick r:id="rId3" tooltip="mailto:hololenko@inbox.ru"/>
                        </a:rPr>
                        <a:t>@</a:t>
                      </a:r>
                      <a:r>
                        <a:rPr lang="en-US" sz="900" b="1" u="sng" dirty="0">
                          <a:solidFill>
                            <a:schemeClr val="bg1"/>
                          </a:solidFill>
                          <a:hlinkClick r:id="rId3" tooltip="mailto:hololenko@inbox.ru"/>
                        </a:rPr>
                        <a:t>inbox</a:t>
                      </a:r>
                      <a:r>
                        <a:rPr lang="ru-RU" sz="900" b="1" u="sng" dirty="0">
                          <a:solidFill>
                            <a:schemeClr val="bg1"/>
                          </a:solidFill>
                          <a:hlinkClick r:id="rId3" tooltip="mailto:hololenko@inbox.ru"/>
                        </a:rPr>
                        <a:t>.</a:t>
                      </a:r>
                      <a:r>
                        <a:rPr lang="en-US" sz="900" b="1" u="sng" dirty="0" err="1">
                          <a:solidFill>
                            <a:schemeClr val="bg1"/>
                          </a:solidFill>
                          <a:hlinkClick r:id="rId3" tooltip="mailto:hololenko@inbox.ru"/>
                        </a:rPr>
                        <a:t>ru</a:t>
                      </a:r>
                      <a:r>
                        <a:rPr lang="ru-RU" sz="900" b="1" dirty="0">
                          <a:solidFill>
                            <a:schemeClr val="bg1"/>
                          </a:solidFill>
                        </a:rPr>
                        <a:t>.  </a:t>
                      </a:r>
                      <a:endParaRPr dirty="0"/>
                    </a:p>
                    <a:p>
                      <a:pPr>
                        <a:defRPr/>
                      </a:pPr>
                      <a:r>
                        <a:rPr lang="ru-RU" sz="900" b="1" u="sng" dirty="0">
                          <a:solidFill>
                            <a:schemeClr val="lt1"/>
                          </a:solidFill>
                        </a:rPr>
                        <a:t>сайт культура-  http://centerdosyga.ucoz.net/</a:t>
                      </a:r>
                      <a:endParaRPr lang="ru-RU" sz="9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63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dirty="0"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20.09.25.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Спортивно – игровая программа «Семья и Я»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Беспятова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24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21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21.09.25.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Спортивно – игровая программа « Если ты куришь, то футбол тебе не товарищ»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24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dirty="0"/>
                        <a:t>22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21.09.25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Урок мира, посвященный Международному  дню  мира « Мы за мир на земле»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590057626"/>
                  </a:ext>
                </a:extLst>
              </a:tr>
              <a:tr h="39341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dirty="0"/>
                        <a:t>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23.09.25.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Час интересного знакомства для детей и подростков  «Семья талантливых людей»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24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dirty="0"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26.09.25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Информационная беседа с детьми о безопасности на дорогах «Будь внимателен на дороге!»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870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28.09.25.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Круглый стол  «Закон в действии»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024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28.09.25.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Танцевальная - игровая программа для молодежи  «Путешествие в страну забытых игр».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179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20.09.25.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Спортивно – игровая программа «Семья и Я»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08597102"/>
                  </a:ext>
                </a:extLst>
              </a:tr>
              <a:tr h="39024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21.09.25.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Спортивно – игровая программа « Если ты куришь, то футбол тебе не товарищ»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473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21.09.25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Урок мира, посвященный Международному  дню  мира « Мы за мир на земле»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530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23.09.25.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Час интересного знакомства для детей и подростков  «Семья талантливых людей»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847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26.09.25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Информационная беседа с детьми о безопасности на дорогах «Будь внимателен на дороге!»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68415728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 bwMode="auto">
          <a:xfrm>
            <a:off x="404664" y="1726293"/>
            <a:ext cx="1067460" cy="58220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14999"/>
              </a:lnSpc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</a:rPr>
              <a:t>сентябрь</a:t>
            </a:r>
          </a:p>
          <a:p>
            <a:pPr algn="ctr">
              <a:lnSpc>
                <a:spcPct val="114999"/>
              </a:lnSpc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</a:rPr>
              <a:t>2025 </a:t>
            </a:r>
            <a:endParaRPr dirty="0"/>
          </a:p>
        </p:txBody>
      </p:sp>
      <p:pic>
        <p:nvPicPr>
          <p:cNvPr id="1026" name="Picture 2" descr="IMG_20200127_191601_208"/>
          <p:cNvPicPr>
            <a:picLocks noChangeAspect="1" noChangeArrowheads="1"/>
          </p:cNvPicPr>
          <p:nvPr/>
        </p:nvPicPr>
        <p:blipFill>
          <a:blip r:embed="rId4"/>
          <a:srcRect l="21709" t="23776" r="20260" b="34941"/>
          <a:stretch/>
        </p:blipFill>
        <p:spPr bwMode="auto">
          <a:xfrm>
            <a:off x="197675" y="25618"/>
            <a:ext cx="1067173" cy="947364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 rot="21382679">
            <a:off x="2351414" y="1613083"/>
            <a:ext cx="2302303" cy="789593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>
              <a:buNone/>
              <a:defRPr/>
            </a:pPr>
            <a:r>
              <a:rPr lang="ru-RU" sz="1050" spc="0" dirty="0">
                <a:ln w="15240">
                  <a:solidFill>
                    <a:srgbClr val="4F81BD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ПРИГЛАШАЕМ</a:t>
            </a:r>
            <a:endParaRPr lang="ru-RU" sz="1200" spc="0" dirty="0">
              <a:ln w="15240">
                <a:solidFill>
                  <a:srgbClr val="4F81BD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1706517208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743</TotalTime>
  <Words>432</Words>
  <Application>Microsoft Office PowerPoint</Application>
  <DocSecurity>0</DocSecurity>
  <PresentationFormat>Произвольный</PresentationFormat>
  <Paragraphs>93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 Black</vt:lpstr>
      <vt:lpstr>Calibri</vt:lpstr>
      <vt:lpstr>Corbel</vt:lpstr>
      <vt:lpstr>Times New Roman</vt:lpstr>
      <vt:lpstr>Wingdings</vt:lpstr>
      <vt:lpstr>Базис</vt:lpstr>
      <vt:lpstr> РЕСПУБЛИКА САХА (ЯКУТИЯ) МУНИЦИПАЛЬНОЕ КАЗЕННОЕ УЧРЕЖДЕНИЕ КУЛЬТУРЫ КСК «ЦЕНТР ДОСУГА»  ГОРОДСКОЕ ПОСЕЛЕНИЕ «ПОСЕЛОК  ЛЕНИНСКИЙ»  </vt:lpstr>
      <vt:lpstr> РЕСПУБЛИКА САХА (ЯКУТИЯ) МУНИЦИПАЛЬНОЕ КАЗЕННОЕ УЧРЕЖДЕНИЕ КУЛЬТУРЫ КСК «ЦЕНТР ДОСУГА»  ГОРОДСКОЕ ПОСЕЛЕНИЕ «ПОСЕЛОК  ЛЕНИНСКИЙ»  </vt:lpstr>
    </vt:vector>
  </TitlesOfParts>
  <Manager/>
  <Company>SPecialiST RePack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РЕСПУБЛИКА САХА (ЯКУТИЯ) МУНИЦИПАЛЬНОЕ КАЗЕННОЕ УЧРЕЖДЕНИЕ КУЛЬТУРЫ «ЦЕНТР ДОСУГА» МУНИЦИПАЛЬНОГО ОБРАЗОВАНИЯ «ПОСЕЛОК  ЛЕНИНСКИЙ»</dc:title>
  <dc:subject/>
  <dc:creator>User</dc:creator>
  <cp:keywords/>
  <dc:description/>
  <cp:lastModifiedBy>Мария Хололенко</cp:lastModifiedBy>
  <cp:revision>62</cp:revision>
  <dcterms:created xsi:type="dcterms:W3CDTF">2020-10-22T00:21:47Z</dcterms:created>
  <dcterms:modified xsi:type="dcterms:W3CDTF">2025-08-26T07:01:32Z</dcterms:modified>
  <cp:category/>
  <dc:identifier/>
  <cp:contentStatus/>
  <dc:language/>
  <cp:version/>
</cp:coreProperties>
</file>