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6858000" cy="7092950"/>
  <p:notesSz cx="6858000" cy="70929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62221E-A508-0D57-EB1A-2AAC0E71F4D7}">
  <a:tblStyle styleId="{B762221E-A508-0D57-EB1A-2AAC0E71F4D7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1" autoAdjust="0"/>
  </p:normalViewPr>
  <p:slideViewPr>
    <p:cSldViewPr>
      <p:cViewPr varScale="1">
        <p:scale>
          <a:sx n="115" d="100"/>
          <a:sy n="115" d="100"/>
        </p:scale>
        <p:origin x="2322" y="-1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EAC5B-4C4B-43DA-8D6F-E24CF9725CB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887413"/>
            <a:ext cx="2314575" cy="2392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3413125"/>
            <a:ext cx="5486400" cy="279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3735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673735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9053-FF0A-43CE-BCA4-F2023E9E8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9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9053-FF0A-43CE-BCA4-F2023E9E83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1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1" y="2302782"/>
            <a:ext cx="4438259" cy="26382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1" y="4941049"/>
            <a:ext cx="4438259" cy="890932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5482767" y="1923953"/>
            <a:ext cx="1024536" cy="17149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4128565" y="3408744"/>
            <a:ext cx="3992029" cy="17149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9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5131430"/>
            <a:ext cx="4816503" cy="5861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1" y="709295"/>
            <a:ext cx="4816503" cy="35464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0" y="5717584"/>
            <a:ext cx="4816503" cy="51062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2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816504" cy="1750711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3607521"/>
            <a:ext cx="4816504" cy="2623768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485573" y="674017"/>
            <a:ext cx="451193" cy="105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5302064" y="2999654"/>
            <a:ext cx="464297" cy="105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45" y="958861"/>
            <a:ext cx="4620289" cy="2980920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040459" y="3939782"/>
            <a:ext cx="4234607" cy="344525"/>
          </a:xfrm>
        </p:spPr>
        <p:txBody>
          <a:bodyPr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5172141"/>
            <a:ext cx="4757755" cy="104524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49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2127885"/>
            <a:ext cx="4816504" cy="216729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1" y="5197058"/>
            <a:ext cx="4816503" cy="1028975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06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817695" cy="734183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2574478"/>
            <a:ext cx="1735074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9830" y="3254984"/>
            <a:ext cx="1735074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210" y="2574478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56353" y="3254984"/>
            <a:ext cx="1739189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2574478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0702" y="3254984"/>
            <a:ext cx="1737469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70898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7141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9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758945" cy="734183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4322786"/>
            <a:ext cx="1735074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4291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9829" y="5003290"/>
            <a:ext cx="1735074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8344" y="4322785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664892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58344" y="5014304"/>
            <a:ext cx="1739189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4322786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81481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68981" y="5003290"/>
            <a:ext cx="1739189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467514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87141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976" y="6606755"/>
            <a:ext cx="742949" cy="236493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100" y="6606755"/>
            <a:ext cx="2894846" cy="23649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03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40315" cy="7095844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311151" y="415943"/>
            <a:ext cx="3457924" cy="6261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2274" y="2298923"/>
            <a:ext cx="6201411" cy="2495107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6858000" cy="709295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1196" y="1497400"/>
            <a:ext cx="835137" cy="4728634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054" y="1497400"/>
            <a:ext cx="3312702" cy="47286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10" y="6583575"/>
            <a:ext cx="2894846" cy="23649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85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37780" y="0"/>
            <a:ext cx="1720220" cy="70929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3704096"/>
            <a:ext cx="2971800" cy="2206696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 bwMode="auto">
          <a:xfrm>
            <a:off x="1828800" y="1497400"/>
            <a:ext cx="2971800" cy="2206696"/>
          </a:xfrm>
        </p:spPr>
        <p:txBody>
          <a:bodyPr anchor="b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>
          <a:xfrm>
            <a:off x="2687242" y="6646358"/>
            <a:ext cx="2114549" cy="131350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17.02.2026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>
          <a:xfrm>
            <a:off x="4811232" y="6620087"/>
            <a:ext cx="342900" cy="157621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>
          <a:xfrm>
            <a:off x="2686050" y="6511953"/>
            <a:ext cx="2115740" cy="15762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42900" y="472864"/>
            <a:ext cx="2743200" cy="591079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17.02.2026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78" y="958860"/>
            <a:ext cx="4757754" cy="73418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2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43500" y="0"/>
            <a:ext cx="1720220" cy="709295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 bwMode="auto">
          <a:xfrm>
            <a:off x="629842" y="6646358"/>
            <a:ext cx="2114549" cy="131350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17.02.2026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 bwMode="auto">
          <a:xfrm>
            <a:off x="3087291" y="6620087"/>
            <a:ext cx="400050" cy="157621"/>
          </a:xfrm>
        </p:spPr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 bwMode="auto">
          <a:xfrm>
            <a:off x="628650" y="6511953"/>
            <a:ext cx="2115740" cy="15762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auto">
          <a:xfrm>
            <a:off x="342900" y="1891453"/>
            <a:ext cx="2400300" cy="1812643"/>
          </a:xfrm>
        </p:spPr>
        <p:txBody>
          <a:bodyPr anchor="b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342900" y="3700812"/>
            <a:ext cx="2400484" cy="1509778"/>
          </a:xfrm>
        </p:spPr>
        <p:txBody>
          <a:bodyPr anchor="t">
            <a:normAutofit/>
          </a:bodyPr>
          <a:lstStyle>
            <a:lvl1pPr marL="0" indent="0" algn="r" defTabSz="9144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None/>
              <a:defRPr lang="en-US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42900" y="3546475"/>
            <a:ext cx="2343150" cy="2758369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42900" y="472864"/>
            <a:ext cx="2343150" cy="2758369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657600" y="472864"/>
            <a:ext cx="2114550" cy="591079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17.02.2026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84668"/>
            <a:ext cx="2686050" cy="425248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42900" y="698423"/>
            <a:ext cx="2686050" cy="2611620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buFont typeface="Wingdings"/>
              <a:buChar char="§"/>
              <a:defRPr sz="1400"/>
            </a:lvl5pPr>
            <a:lvl6pPr>
              <a:buFont typeface="Wingdings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42899" y="3546475"/>
            <a:ext cx="2686050" cy="425248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42899" y="3971723"/>
            <a:ext cx="2686050" cy="2601367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657600" y="472864"/>
            <a:ext cx="2114550" cy="591079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17.02.2026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800350" y="472863"/>
            <a:ext cx="2971800" cy="591079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17.02.2026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17.02.2026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886200" y="1733833"/>
            <a:ext cx="1885950" cy="1939068"/>
          </a:xfrm>
        </p:spPr>
        <p:txBody>
          <a:bodyPr anchor="b">
            <a:normAutofit/>
          </a:bodyPr>
          <a:lstStyle>
            <a:lvl1pPr algn="r">
              <a:defRPr sz="2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733832"/>
            <a:ext cx="3525012" cy="3625286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114800" y="3674074"/>
            <a:ext cx="1657350" cy="1685044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17.02.2026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28601" y="1733832"/>
            <a:ext cx="3522725" cy="36252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886200" y="1733832"/>
            <a:ext cx="1885950" cy="1940241"/>
          </a:xfrm>
        </p:spPr>
        <p:txBody>
          <a:bodyPr anchor="b">
            <a:normAutofit/>
          </a:bodyPr>
          <a:lstStyle>
            <a:lvl1pPr algn="r">
              <a:defRPr sz="2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114800" y="3674074"/>
            <a:ext cx="1657350" cy="1685044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17.02.2026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17.02.2026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4972050" y="284047"/>
            <a:ext cx="1543050" cy="605199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342900" y="284047"/>
            <a:ext cx="4514850" cy="605199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17.02.2026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51" y="2334931"/>
            <a:ext cx="2318004" cy="3123819"/>
          </a:xfrm>
        </p:spPr>
        <p:txBody>
          <a:bodyPr anchor="ctr"/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446" y="2334931"/>
            <a:ext cx="2311887" cy="3123819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5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30" y="2574479"/>
            <a:ext cx="2727735" cy="365155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574481"/>
            <a:ext cx="2727735" cy="365155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6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38" y="2574478"/>
            <a:ext cx="2725127" cy="78530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830" y="3359781"/>
            <a:ext cx="2727735" cy="286625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0436" y="2574479"/>
            <a:ext cx="2727734" cy="78255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0436" y="3357035"/>
            <a:ext cx="2727735" cy="28690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3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4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9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497400"/>
            <a:ext cx="2034443" cy="1546826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695" y="1497401"/>
            <a:ext cx="2724638" cy="472863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1" y="3192599"/>
            <a:ext cx="2034442" cy="3034207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4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428715"/>
            <a:ext cx="2240317" cy="162876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42182" y="1366050"/>
            <a:ext cx="2093327" cy="436085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3191827"/>
            <a:ext cx="2240317" cy="2535073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9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49830" y="958861"/>
            <a:ext cx="4758945" cy="734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287" y="2574478"/>
            <a:ext cx="4758945" cy="365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0833" y="6583576"/>
            <a:ext cx="742949" cy="2364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AFE1924-6513-4952-A39A-E10F20C518F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133" y="6583574"/>
            <a:ext cx="2894846" cy="2364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3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649" r:id="rId18"/>
    <p:sldLayoutId id="2147483650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3429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212598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2583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3157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60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53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94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lolenko@inbo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42569" y="137689"/>
            <a:ext cx="5498798" cy="9398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600" b="1"/>
              <a:t/>
            </a:r>
            <a:br>
              <a:rPr lang="ru-RU" sz="1600" b="1"/>
            </a:br>
            <a:r>
              <a:rPr lang="ru-RU" sz="1600" b="1">
                <a:solidFill>
                  <a:srgbClr val="C00000"/>
                </a:solidFill>
              </a:rPr>
              <a:t>РЕСПУБЛИКА САХА (ЯКУТИЯ) МУНИЦИПАЛЬНОЕ КАЗЕННОЕ УЧРЕЖДЕНИЕ КУЛЬТУРЫ КСК «ЦЕНТР ДОСУГА» 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ГОРОДСКОЕ ПОСЕЛЕНИЕ «ПОСЕЛОК  ЛЕНИНСКИЙ»</a:t>
            </a:r>
            <a:r>
              <a:rPr lang="ru-RU" sz="1600">
                <a:solidFill>
                  <a:srgbClr val="C00000"/>
                </a:solidFill>
              </a:rPr>
              <a:t/>
            </a:r>
            <a:br>
              <a:rPr lang="ru-RU" sz="1600">
                <a:solidFill>
                  <a:srgbClr val="C00000"/>
                </a:solidFill>
              </a:rPr>
            </a:br>
            <a:r>
              <a:rPr lang="ru-RU" sz="1600">
                <a:solidFill>
                  <a:srgbClr val="C00000"/>
                </a:solidFill>
              </a:rPr>
              <a:t> </a:t>
            </a:r>
            <a:endParaRPr lang="ru-RU" sz="2400">
              <a:solidFill>
                <a:srgbClr val="C00000"/>
              </a:solidFill>
            </a:endParaRPr>
          </a:p>
        </p:txBody>
      </p:sp>
      <p:graphicFrame>
        <p:nvGraphicFramePr>
          <p:cNvPr id="3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795744"/>
              </p:ext>
            </p:extLst>
          </p:nvPr>
        </p:nvGraphicFramePr>
        <p:xfrm>
          <a:off x="90775" y="1077542"/>
          <a:ext cx="6672871" cy="12825586"/>
        </p:xfrm>
        <a:graphic>
          <a:graphicData uri="http://schemas.openxmlformats.org/drawingml/2006/table">
            <a:tbl>
              <a:tblPr firstRow="1" firstCol="1" bandRow="1">
                <a:tableStyleId>{B762221E-A508-0D57-EB1A-2AAC0E71F4D7}</a:tableStyleId>
              </a:tblPr>
              <a:tblGrid>
                <a:gridCol w="38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9210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600" dirty="0"/>
                        <a:t>№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400" dirty="0"/>
                        <a:t>    </a:t>
                      </a: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/>
                        <a:t>Дата</a:t>
                      </a:r>
                      <a:r>
                        <a:rPr lang="ru-RU" sz="1800" dirty="0"/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формат мероприятия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="1" u="sng" dirty="0" err="1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hololenko</a:t>
                      </a:r>
                      <a:r>
                        <a:rPr lang="ru-RU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@</a:t>
                      </a:r>
                      <a:r>
                        <a:rPr lang="en-US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inbox</a:t>
                      </a:r>
                      <a:r>
                        <a:rPr lang="ru-RU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.</a:t>
                      </a:r>
                      <a:r>
                        <a:rPr lang="en-US" sz="900" b="1" u="sng" dirty="0" err="1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ru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.  </a:t>
                      </a:r>
                      <a:endParaRPr dirty="0"/>
                    </a:p>
                    <a:p>
                      <a:pPr>
                        <a:defRPr/>
                      </a:pPr>
                      <a:r>
                        <a:rPr lang="ru-RU" sz="900" b="1" u="sng" dirty="0">
                          <a:solidFill>
                            <a:schemeClr val="lt1"/>
                          </a:solidFill>
                        </a:rPr>
                        <a:t>сайт культура-  http://centerdosyga.ucoz.net/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 smtClean="0"/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06.03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Праздничный концерт «Мелодии для самых любимых»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07.03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Караоке-вечер для взрослых, посвященный Международному женскому дню 8 Марта  «Шлягеры для прекрасных дам»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11.03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«Толерантность в действии» Театр-форум: разыгрываются конфликтные ситуации, зрители предлагают решения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антитеррор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90057626"/>
                  </a:ext>
                </a:extLst>
              </a:tr>
              <a:tr h="38493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14.03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"Квест по Истории": Интерактивное путешествие по историческим событиям или личностям. (ПК)	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17.03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"Энергия движения: Спортивный праздник для чемпионов!"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(КДН)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21.03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Конкурс рисунков ко всемирному дню земли "Маленькие художники Земли: Создаем красоту и заботимся о планете!"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культуры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25.03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Мастер-класс по народным ремеслам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(год единства)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1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27.03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Гала-вечер с трансляцией спектакля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«Театр и общество»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культуры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8597102"/>
                  </a:ext>
                </a:extLst>
              </a:tr>
              <a:tr h="3031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28.03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Дискотека для молодежи "Взрыв энергии"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6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84157281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60362134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39964562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94111494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86791455"/>
                  </a:ext>
                </a:extLst>
              </a:tr>
              <a:tr h="6121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16853066"/>
                  </a:ext>
                </a:extLst>
              </a:tr>
              <a:tr h="9373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31441915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352697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404664" y="1726293"/>
            <a:ext cx="1067460" cy="5822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Февраль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2026 </a:t>
            </a:r>
            <a:endParaRPr dirty="0"/>
          </a:p>
        </p:txBody>
      </p:sp>
      <p:pic>
        <p:nvPicPr>
          <p:cNvPr id="1026" name="Picture 2" descr="IMG_20200127_191601_208"/>
          <p:cNvPicPr>
            <a:picLocks noChangeAspect="1" noChangeArrowheads="1"/>
          </p:cNvPicPr>
          <p:nvPr/>
        </p:nvPicPr>
        <p:blipFill>
          <a:blip r:embed="rId4"/>
          <a:srcRect l="21709" t="23776" r="20260" b="34941"/>
          <a:stretch/>
        </p:blipFill>
        <p:spPr bwMode="auto">
          <a:xfrm>
            <a:off x="146014" y="80952"/>
            <a:ext cx="1067173" cy="94736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 rot="21382679">
            <a:off x="2351414" y="1613083"/>
            <a:ext cx="2302303" cy="78959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>
              <a:buNone/>
              <a:defRPr/>
            </a:pPr>
            <a:r>
              <a:rPr lang="ru-RU" sz="1050" spc="0" dirty="0">
                <a:ln w="15240">
                  <a:solidFill>
                    <a:srgbClr val="4F81B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ПРИГЛАШАЕМ</a:t>
            </a:r>
            <a:endParaRPr lang="ru-RU" sz="1200" spc="0" dirty="0">
              <a:ln w="15240">
                <a:solidFill>
                  <a:srgbClr val="4F81BD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816</TotalTime>
  <Words>174</Words>
  <Application>Microsoft Office PowerPoint</Application>
  <DocSecurity>0</DocSecurity>
  <PresentationFormat>Произвольный</PresentationFormat>
  <Paragraphs>63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Совет директоров</vt:lpstr>
      <vt:lpstr> РЕСПУБЛИКА САХА (ЯКУТИЯ) МУНИЦИПАЛЬНОЕ КАЗЕННОЕ УЧРЕЖДЕНИЕ КУЛЬТУРЫ КСК «ЦЕНТР ДОСУГА»  ГОРОДСКОЕ ПОСЕЛЕНИЕ «ПОСЕЛОК  ЛЕНИНСКИЙ»  </vt:lpstr>
    </vt:vector>
  </TitlesOfParts>
  <Manager/>
  <Company>SPecialiST RePack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САХА (ЯКУТИЯ) МУНИЦИПАЛЬНОЕ КАЗЕННОЕ УЧРЕЖДЕНИЕ КУЛЬТУРЫ «ЦЕНТР ДОСУГА» МУНИЦИПАЛЬНОГО ОБРАЗОВАНИЯ «ПОСЕЛОК  ЛЕНИНСКИЙ»</dc:title>
  <dc:subject/>
  <dc:creator>User</dc:creator>
  <cp:keywords/>
  <dc:description/>
  <cp:lastModifiedBy>Администратор</cp:lastModifiedBy>
  <cp:revision>68</cp:revision>
  <dcterms:created xsi:type="dcterms:W3CDTF">2020-10-22T00:21:47Z</dcterms:created>
  <dcterms:modified xsi:type="dcterms:W3CDTF">2026-02-17T06:11:36Z</dcterms:modified>
  <cp:category/>
  <dc:identifier/>
  <cp:contentStatus/>
  <dc:language/>
  <cp:version/>
</cp:coreProperties>
</file>