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7311809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Международный день защиты детей, игровая программа «Планета детства»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эколога,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акция- субботник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России, мероприятие для детей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медицинского работника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отца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июнь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053034"/>
              </p:ext>
            </p:extLst>
          </p:nvPr>
        </p:nvGraphicFramePr>
        <p:xfrm>
          <a:off x="332656" y="328258"/>
          <a:ext cx="6192688" cy="3335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памяти и скорби (День начала ВОВ)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Международный день борьбы против злоупотребления наркотиками и их незаконного оборота, акция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27.06.2026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молодежи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2001</TotalTime>
  <Words>131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152</cp:revision>
  <cp:lastPrinted>2025-11-27T00:34:31Z</cp:lastPrinted>
  <dcterms:created xsi:type="dcterms:W3CDTF">2020-10-22T00:21:47Z</dcterms:created>
  <dcterms:modified xsi:type="dcterms:W3CDTF">2026-05-18T02:53:50Z</dcterms:modified>
</cp:coreProperties>
</file>