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7" r:id="rId2"/>
  </p:sldIdLst>
  <p:sldSz cx="6858000" cy="709295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5503" autoAdjust="0"/>
  </p:normalViewPr>
  <p:slideViewPr>
    <p:cSldViewPr>
      <p:cViewPr varScale="1">
        <p:scale>
          <a:sx n="77" d="100"/>
          <a:sy n="77" d="100"/>
        </p:scale>
        <p:origin x="1411" y="72"/>
      </p:cViewPr>
      <p:guideLst>
        <p:guide orient="horz" pos="223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AAFCC-26F9-4D74-BA2A-563215E6AA3F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625600" y="746125"/>
            <a:ext cx="36068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84B5B-514F-4701-9F9F-65004ABAA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534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25600" y="746125"/>
            <a:ext cx="3606800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84B5B-514F-4701-9F9F-65004ABAAF5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496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8758"/>
            <a:ext cx="6877353" cy="711046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2486912"/>
            <a:ext cx="4370039" cy="1702703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4189613"/>
            <a:ext cx="4370039" cy="113447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709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6" cy="3520205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623553"/>
            <a:ext cx="4760786" cy="162478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388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630484"/>
            <a:ext cx="4554137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3756636"/>
            <a:ext cx="4064853" cy="39405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23553"/>
            <a:ext cx="4760786" cy="162478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817456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2985447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3583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998176"/>
            <a:ext cx="4760786" cy="2684379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347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630484"/>
            <a:ext cx="4554137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4150689"/>
            <a:ext cx="4760787" cy="53186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817456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2985447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5257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630484"/>
            <a:ext cx="4756099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4150689"/>
            <a:ext cx="4760787" cy="53186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998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49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630485"/>
            <a:ext cx="734109" cy="5431362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30485"/>
            <a:ext cx="3896270" cy="543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40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223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3398"/>
            <a:ext cx="4760786" cy="1889158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889877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18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6" cy="13660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34609"/>
            <a:ext cx="2316082" cy="401372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2234611"/>
            <a:ext cx="2316083" cy="4013725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043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5" cy="13660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35017"/>
            <a:ext cx="2318004" cy="596004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2831022"/>
            <a:ext cx="2318004" cy="341731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2235017"/>
            <a:ext cx="2318004" cy="596004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2831022"/>
            <a:ext cx="2318004" cy="341731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813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30484"/>
            <a:ext cx="4760786" cy="13660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711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951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49945"/>
            <a:ext cx="2092637" cy="1322265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532566"/>
            <a:ext cx="2539528" cy="571576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872210"/>
            <a:ext cx="2092637" cy="267299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342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965065"/>
            <a:ext cx="4760786" cy="5861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630485"/>
            <a:ext cx="4760786" cy="397746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5551219"/>
            <a:ext cx="4760786" cy="697116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583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8758"/>
            <a:ext cx="6877354" cy="711046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5" cy="13660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34611"/>
            <a:ext cx="4760786" cy="4013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6248336"/>
            <a:ext cx="513099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E1924-6513-4952-A39A-E10F20C518F3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248336"/>
            <a:ext cx="3467230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6248336"/>
            <a:ext cx="384479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67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7670" y="137689"/>
            <a:ext cx="5033658" cy="93985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>
                <a:solidFill>
                  <a:srgbClr val="C00000"/>
                </a:solidFill>
              </a:rPr>
              <a:t>РЕСПУБЛИКА САХА (ЯКУТИЯ) МУНИЦИПАЛЬНОЕ КАЗЕННОЕ УЧРЕЖДЕНИЕ КУЛЬТУРЫ КЛУБ ЛЕБЕДИНЫЙ «ЦЕНТР ДОСУГА» </a:t>
            </a:r>
            <a:br>
              <a:rPr lang="ru-RU" sz="1600" b="1" dirty="0" smtClean="0">
                <a:solidFill>
                  <a:srgbClr val="C00000"/>
                </a:solidFill>
              </a:rPr>
            </a:br>
            <a:r>
              <a:rPr lang="ru-RU" sz="1600" b="1" dirty="0" smtClean="0">
                <a:solidFill>
                  <a:srgbClr val="C00000"/>
                </a:solidFill>
              </a:rPr>
              <a:t>МУНИЦИПАЛЬНОГО ОБРАЗОВАНИЯ «ПОСЕЛОК  ЛЕНИНСКИЙ» </a:t>
            </a:r>
            <a:r>
              <a:rPr lang="ru-RU" sz="1600" dirty="0" smtClean="0">
                <a:solidFill>
                  <a:srgbClr val="C00000"/>
                </a:solidFill>
              </a:rPr>
              <a:t/>
            </a:r>
            <a:br>
              <a:rPr lang="ru-RU" sz="1600" dirty="0" smtClean="0">
                <a:solidFill>
                  <a:srgbClr val="C00000"/>
                </a:solidFill>
              </a:rPr>
            </a:br>
            <a:r>
              <a:rPr lang="ru-RU" sz="1600" dirty="0" smtClean="0">
                <a:solidFill>
                  <a:srgbClr val="C00000"/>
                </a:solidFill>
              </a:rPr>
              <a:t> </a:t>
            </a: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3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0804066"/>
              </p:ext>
            </p:extLst>
          </p:nvPr>
        </p:nvGraphicFramePr>
        <p:xfrm>
          <a:off x="188640" y="1077541"/>
          <a:ext cx="6192688" cy="50300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4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5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№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    </a:t>
                      </a:r>
                      <a:r>
                        <a:rPr lang="ru-RU" sz="2000" dirty="0">
                          <a:effectLst/>
                        </a:rPr>
                        <a:t>Дата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Анонс мероприятий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формат мероприятия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@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tsentr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dosuga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lebediny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Instagram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=""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https://www.instagram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com/tv/CGd-OaUK5Mw/?</a:t>
                      </a:r>
                      <a:r>
                        <a:rPr lang="en-US" sz="1100" b="1" u="sng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igshid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0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l" rtl="0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08.07.2026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День семьи, любви и верности (мероприятие)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08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l" rtl="0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12.07.2026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День российской почты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12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l" rtl="0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16.07.2026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День рисования на асфальте (мероприятие)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12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l" rtl="0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19.07.2026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День металлурга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4081" y="1531314"/>
            <a:ext cx="1149013" cy="58785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chemeClr val="tx1"/>
                </a:solidFill>
              </a:rPr>
              <a:t>июль </a:t>
            </a:r>
            <a:endParaRPr lang="ru-RU" sz="1400" b="1" dirty="0">
              <a:solidFill>
                <a:schemeClr val="tx1"/>
              </a:solidFill>
              <a:effectLst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  <a:effectLst/>
              </a:rPr>
              <a:t>2026 </a:t>
            </a:r>
            <a:endParaRPr lang="ru-RU" sz="14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 rot="21382680">
            <a:off x="1875645" y="1628126"/>
            <a:ext cx="2778548" cy="789594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 rtl="0">
              <a:buNone/>
            </a:pPr>
            <a:r>
              <a:rPr lang="ru-RU" sz="1050" kern="10" spc="0" dirty="0">
                <a:ln w="15240">
                  <a:solidFill>
                    <a:srgbClr val="4F81BD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29783" dir="3885598" algn="ctr" rotWithShape="0">
                    <a:srgbClr val="BFBFBF">
                      <a:alpha val="74998"/>
                    </a:srgbClr>
                  </a:outerShdw>
                </a:effectLst>
                <a:latin typeface="Arial Black"/>
              </a:rPr>
              <a:t>ПРИГЛАШАЕМ</a:t>
            </a:r>
            <a:endParaRPr lang="ru-RU" sz="1200" kern="10" spc="0" dirty="0">
              <a:ln w="15240">
                <a:solidFill>
                  <a:srgbClr val="4F81BD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29783" dir="3885598" algn="ctr" rotWithShape="0">
                  <a:srgbClr val="BFBFBF">
                    <a:alpha val="74998"/>
                  </a:srgbClr>
                </a:outerShdw>
              </a:effectLst>
              <a:latin typeface="Arial Black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200FC8C-196C-4ABC-B9DF-41106A01515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57" y="35917"/>
            <a:ext cx="1086114" cy="108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0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2003</TotalTime>
  <Words>57</Words>
  <Application>Microsoft Office PowerPoint</Application>
  <PresentationFormat>Произвольный</PresentationFormat>
  <Paragraphs>29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Times New Roman</vt:lpstr>
      <vt:lpstr>Trebuchet MS</vt:lpstr>
      <vt:lpstr>Wingdings 3</vt:lpstr>
      <vt:lpstr>Аспект</vt:lpstr>
      <vt:lpstr> РЕСПУБЛИКА САХА (ЯКУТИЯ) МУНИЦИПАЛЬНОЕ КАЗЕННОЕ УЧРЕЖДЕНИЕ КУЛЬТУРЫ КЛУБ ЛЕБЕДИНЫЙ «ЦЕНТР ДОСУГА»  МУНИЦИПАЛЬНОГО ОБРАЗОВАНИЯ «ПОСЕЛОК  ЛЕНИНСКИЙ»  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РЕСПУБЛИКА САХА (ЯКУТИЯ) МУНИЦИПАЛЬНОЕ КАЗЕННОЕ УЧРЕЖДЕНИЕ КУЛЬТУРЫ «ЦЕНТР ДОСУГА» МУНИЦИПАЛЬНОГО ОБРАЗОВАНИЯ «ПОСЕЛОК  ЛЕНИНСКИЙ»</dc:title>
  <dc:creator>User</dc:creator>
  <cp:lastModifiedBy>ЦД Ленинский</cp:lastModifiedBy>
  <cp:revision>153</cp:revision>
  <cp:lastPrinted>2025-11-27T00:34:31Z</cp:lastPrinted>
  <dcterms:created xsi:type="dcterms:W3CDTF">2020-10-22T00:21:47Z</dcterms:created>
  <dcterms:modified xsi:type="dcterms:W3CDTF">2026-06-08T01:11:36Z</dcterms:modified>
</cp:coreProperties>
</file>