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6858000" cy="7092950"/>
  <p:notesSz cx="6858000" cy="7092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2221E-A508-0D57-EB1A-2AAC0E71F4D7}">
  <a:tblStyle styleId="{B762221E-A508-0D57-EB1A-2AAC0E71F4D7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1" autoAdjust="0"/>
  </p:normalViewPr>
  <p:slideViewPr>
    <p:cSldViewPr>
      <p:cViewPr varScale="1">
        <p:scale>
          <a:sx n="99" d="100"/>
          <a:sy n="99" d="100"/>
        </p:scale>
        <p:origin x="25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AC5B-4C4B-43DA-8D6F-E24CF9725CB0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887413"/>
            <a:ext cx="2314575" cy="2392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3413125"/>
            <a:ext cx="5486400" cy="279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9053-FF0A-43CE-BCA4-F2023E9E8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9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9053-FF0A-43CE-BCA4-F2023E9E83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1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2302782"/>
            <a:ext cx="4438259" cy="26382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4941049"/>
            <a:ext cx="4438259" cy="890932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482767" y="1923953"/>
            <a:ext cx="1024536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128565" y="3408744"/>
            <a:ext cx="3992029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5131430"/>
            <a:ext cx="4816503" cy="5861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709295"/>
            <a:ext cx="4816503" cy="354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5717584"/>
            <a:ext cx="4816503" cy="51062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6504" cy="1750711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607521"/>
            <a:ext cx="4816504" cy="2623768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674017"/>
            <a:ext cx="451193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2999654"/>
            <a:ext cx="464297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958861"/>
            <a:ext cx="4620289" cy="2980920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3939782"/>
            <a:ext cx="4234607" cy="344525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172141"/>
            <a:ext cx="4757755" cy="104524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4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127885"/>
            <a:ext cx="4816504" cy="216729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5197058"/>
            <a:ext cx="4816503" cy="102897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0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769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2574478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3254984"/>
            <a:ext cx="1735074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3254984"/>
            <a:ext cx="173918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3254984"/>
            <a:ext cx="173746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9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75894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4322786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5003290"/>
            <a:ext cx="1735074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4322785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5014304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4322786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5003290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6606755"/>
            <a:ext cx="742949" cy="236493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660675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0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7095844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415943"/>
            <a:ext cx="3457924" cy="626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2274" y="2298923"/>
            <a:ext cx="6201411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709295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1497400"/>
            <a:ext cx="835137" cy="4728634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1497400"/>
            <a:ext cx="3312702" cy="47286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658357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85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37780" y="0"/>
            <a:ext cx="1720220" cy="7092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3704096"/>
            <a:ext cx="2971800" cy="2206696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1828800" y="1497400"/>
            <a:ext cx="2971800" cy="2206696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>
          <a:xfrm>
            <a:off x="26872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>
          <a:xfrm>
            <a:off x="4811232" y="6620087"/>
            <a:ext cx="342900" cy="157621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>
          <a:xfrm>
            <a:off x="26860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42900" y="472864"/>
            <a:ext cx="2743200" cy="591079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958860"/>
            <a:ext cx="4757754" cy="73418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2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43500" y="0"/>
            <a:ext cx="1720220" cy="709295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>
          <a:xfrm>
            <a:off x="6298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3087291" y="6620087"/>
            <a:ext cx="400050" cy="157621"/>
          </a:xfrm>
        </p:spPr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>
          <a:xfrm>
            <a:off x="6286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auto">
          <a:xfrm>
            <a:off x="342900" y="1891453"/>
            <a:ext cx="2400300" cy="1812643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42900" y="3700812"/>
            <a:ext cx="2400484" cy="1509778"/>
          </a:xfrm>
        </p:spPr>
        <p:txBody>
          <a:bodyPr anchor="t">
            <a:normAutofit/>
          </a:bodyPr>
          <a:lstStyle>
            <a:lvl1pPr marL="0" indent="0" algn="r" defTabSz="9144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None/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42900" y="3546475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472864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84668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698423"/>
            <a:ext cx="2686050" cy="261162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buFont typeface="Wingdings"/>
              <a:buChar char="§"/>
              <a:defRPr sz="1400"/>
            </a:lvl5pPr>
            <a:lvl6pPr>
              <a:buFont typeface="Wingdings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42899" y="3546475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42899" y="3971723"/>
            <a:ext cx="2686050" cy="260136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800350" y="472863"/>
            <a:ext cx="2971800" cy="591079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3"/>
            <a:ext cx="1885950" cy="1939068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733832"/>
            <a:ext cx="3525012" cy="3625286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28601" y="1733832"/>
            <a:ext cx="3522725" cy="3625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2"/>
            <a:ext cx="1885950" cy="1940241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972050" y="284047"/>
            <a:ext cx="1543050" cy="605199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284047"/>
            <a:ext cx="4514850" cy="605199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23.06.2026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2334931"/>
            <a:ext cx="2318004" cy="31238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2334931"/>
            <a:ext cx="2311887" cy="31238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5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2574479"/>
            <a:ext cx="2727735" cy="365155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574481"/>
            <a:ext cx="2727735" cy="365155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2574478"/>
            <a:ext cx="2725127" cy="78530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3359781"/>
            <a:ext cx="2727735" cy="286625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2574479"/>
            <a:ext cx="2727734" cy="78255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3357035"/>
            <a:ext cx="2727735" cy="28690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97400"/>
            <a:ext cx="2034443" cy="1546826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1497401"/>
            <a:ext cx="2724638" cy="472863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3192599"/>
            <a:ext cx="2034442" cy="3034207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28715"/>
            <a:ext cx="2240317" cy="162876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1366050"/>
            <a:ext cx="2093327" cy="436085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191827"/>
            <a:ext cx="2240317" cy="2535073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958861"/>
            <a:ext cx="4758945" cy="73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2574478"/>
            <a:ext cx="4758945" cy="365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6583576"/>
            <a:ext cx="742949" cy="2364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6583574"/>
            <a:ext cx="2894846" cy="2364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lolenko@inbo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42569" y="137689"/>
            <a:ext cx="5498798" cy="9398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1600" b="1"/>
            </a:br>
            <a:r>
              <a:rPr lang="ru-RU" sz="1600" b="1">
                <a:solidFill>
                  <a:srgbClr val="C00000"/>
                </a:solidFill>
              </a:rPr>
              <a:t>РЕСПУБЛИКА САХА (ЯКУТИЯ) МУНИЦИПАЛЬНОЕ КАЗЕННОЕ УЧРЕЖДЕНИЕ КУЛЬТУРЫ КСК «ЦЕНТР ДОСУГА» 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ГОРОДСКОЕ ПОСЕЛЕНИЕ «ПОСЕЛОК  ЛЕНИНСКИЙ»</a:t>
            </a:r>
            <a:br>
              <a:rPr lang="ru-RU" sz="1600">
                <a:solidFill>
                  <a:srgbClr val="C00000"/>
                </a:solidFill>
              </a:rPr>
            </a:br>
            <a:r>
              <a:rPr lang="ru-RU" sz="1600">
                <a:solidFill>
                  <a:srgbClr val="C00000"/>
                </a:solidFill>
              </a:rPr>
              <a:t> </a:t>
            </a:r>
            <a:endParaRPr lang="ru-RU" sz="2400">
              <a:solidFill>
                <a:srgbClr val="C00000"/>
              </a:solidFill>
            </a:endParaRPr>
          </a:p>
        </p:txBody>
      </p:sp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966123"/>
              </p:ext>
            </p:extLst>
          </p:nvPr>
        </p:nvGraphicFramePr>
        <p:xfrm>
          <a:off x="90775" y="1077542"/>
          <a:ext cx="6672871" cy="11736112"/>
        </p:xfrm>
        <a:graphic>
          <a:graphicData uri="http://schemas.openxmlformats.org/drawingml/2006/table">
            <a:tbl>
              <a:tblPr firstRow="1" firstCol="1" bandRow="1">
                <a:tableStyleId>{B762221E-A508-0D57-EB1A-2AAC0E71F4D7}</a:tableStyleId>
              </a:tblPr>
              <a:tblGrid>
                <a:gridCol w="38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10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600" dirty="0"/>
                        <a:t>№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dirty="0"/>
                        <a:t>    </a:t>
                      </a: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/>
                        <a:t>Дата</a:t>
                      </a:r>
                      <a:r>
                        <a:rPr lang="ru-RU" sz="1800" dirty="0"/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формат мероприятия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hololenko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@</a:t>
                      </a:r>
                      <a:r>
                        <a:rPr lang="en-US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inbox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.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ru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.  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ru-RU" sz="900" b="1" u="sng" dirty="0">
                          <a:solidFill>
                            <a:schemeClr val="lt1"/>
                          </a:solidFill>
                        </a:rPr>
                        <a:t>сайт культура-  http://centerdosyga.ucoz.net/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«День ветеранов боевых действий» Встреча с ветеранами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 В.Н.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воинской славы России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Познавательный вечер для молодежи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для детей и их родителей День семьи, любви и верности . День Купала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0057626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среди дворов «Мой дом, моя усадьба»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«Безопасный интернет»	Лекция + тренинг: как распознать пропаганду, кибербуллинг, вербовку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антитеррор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 В.Н.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Соревнования по футболу между команд поселка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КДН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 В.Н.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«Путешествие в подводное царство» для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 В.Н.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памяти Владимира Высоцкого (1938-1980)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культуры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 В.Н.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597102"/>
                  </a:ext>
                </a:extLst>
              </a:tr>
              <a:tr h="3425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«Русь крестилась — душа проснулась» историческая справка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 В.Н.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6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«Дружба-это мы»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Дискотека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Год-единства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 В.Н.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157281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0362134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9964562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111494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6791455"/>
                  </a:ext>
                </a:extLst>
              </a:tr>
              <a:tr h="6121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16853066"/>
                  </a:ext>
                </a:extLst>
              </a:tr>
              <a:tr h="9373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1441915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35269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404664" y="1726293"/>
            <a:ext cx="1067460" cy="582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Июль</a:t>
            </a:r>
          </a:p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2026 </a:t>
            </a:r>
            <a:endParaRPr dirty="0"/>
          </a:p>
        </p:txBody>
      </p:sp>
      <p:pic>
        <p:nvPicPr>
          <p:cNvPr id="1026" name="Picture 2" descr="IMG_20200127_191601_208"/>
          <p:cNvPicPr>
            <a:picLocks noChangeAspect="1" noChangeArrowheads="1"/>
          </p:cNvPicPr>
          <p:nvPr/>
        </p:nvPicPr>
        <p:blipFill>
          <a:blip r:embed="rId4"/>
          <a:srcRect l="21709" t="23776" r="20260" b="34941"/>
          <a:stretch/>
        </p:blipFill>
        <p:spPr bwMode="auto">
          <a:xfrm>
            <a:off x="146014" y="80952"/>
            <a:ext cx="1067173" cy="9473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21382679">
            <a:off x="2351414" y="1613083"/>
            <a:ext cx="2302303" cy="78959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>
              <a:buNone/>
              <a:defRPr/>
            </a:pPr>
            <a:r>
              <a:rPr lang="ru-RU" sz="1050" spc="0" dirty="0">
                <a:ln w="15240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ПРИГЛАШАЕМ</a:t>
            </a:r>
            <a:endParaRPr lang="ru-RU" sz="1200" spc="0" dirty="0">
              <a:ln w="15240">
                <a:solidFill>
                  <a:srgbClr val="4F81BD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830</TotalTime>
  <Words>228</Words>
  <Application>Microsoft Office PowerPoint</Application>
  <DocSecurity>0</DocSecurity>
  <PresentationFormat>Произвольный</PresentationFormat>
  <Paragraphs>68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 РЕСПУБЛИКА САХА (ЯКУТИЯ) МУНИЦИПАЛЬНОЕ КАЗЕННОЕ УЧРЕЖДЕНИЕ КУЛЬТУРЫ КСК «ЦЕНТР ДОСУГА»  ГОРОДСКОЕ ПОСЕЛЕНИЕ «ПОСЕЛОК  ЛЕНИНСКИЙ»  </vt:lpstr>
    </vt:vector>
  </TitlesOfParts>
  <Manager/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САХА (ЯКУТИЯ) МУНИЦИПАЛЬНОЕ КАЗЕННОЕ УЧРЕЖДЕНИЕ КУЛЬТУРЫ «ЦЕНТР ДОСУГА» МУНИЦИПАЛЬНОГО ОБРАЗОВАНИЯ «ПОСЕЛОК  ЛЕНИНСКИЙ»</dc:title>
  <dc:subject/>
  <dc:creator>User</dc:creator>
  <cp:keywords/>
  <dc:description/>
  <cp:lastModifiedBy>Мария Хололенко</cp:lastModifiedBy>
  <cp:revision>72</cp:revision>
  <dcterms:created xsi:type="dcterms:W3CDTF">2020-10-22T00:21:47Z</dcterms:created>
  <dcterms:modified xsi:type="dcterms:W3CDTF">2026-06-23T03:58:31Z</dcterms:modified>
  <cp:category/>
  <dc:identifier/>
  <cp:contentStatus/>
  <dc:language/>
  <cp:version/>
</cp:coreProperties>
</file>